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 autoAdjust="0"/>
    <p:restoredTop sz="94605" autoAdjust="0"/>
  </p:normalViewPr>
  <p:slideViewPr>
    <p:cSldViewPr>
      <p:cViewPr>
        <p:scale>
          <a:sx n="100" d="100"/>
          <a:sy n="100" d="100"/>
        </p:scale>
        <p:origin x="-124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noProof="0" smtClean="0"/>
              <a:t>Cliquez et modifiez le titre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 smtClean="0"/>
              <a:t>Cliquez pour modifier le style des sous-titres du masque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6F-22A9-4EE1-B934-16D1F1CC86A0}" type="datetimeFigureOut">
              <a:rPr lang="bg-BG" smtClean="0"/>
              <a:t>17/09/13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978-EFC1-49BC-812E-8C5EB06723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4897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6F-22A9-4EE1-B934-16D1F1CC86A0}" type="datetimeFigureOut">
              <a:rPr lang="bg-BG" smtClean="0"/>
              <a:t>17/09/13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978-EFC1-49BC-812E-8C5EB06723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3926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Cliquez et modifiez le titre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6F-22A9-4EE1-B934-16D1F1CC86A0}" type="datetimeFigureOut">
              <a:rPr lang="bg-BG" smtClean="0"/>
              <a:t>17/09/13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978-EFC1-49BC-812E-8C5EB06723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9843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noProof="0" smtClean="0"/>
              <a:t>Cliquez et modifiez le titre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noProof="0" smtClean="0"/>
              <a:t>Cliquez pour modifier les styles du texte du masque</a:t>
            </a:r>
          </a:p>
          <a:p>
            <a:pPr lvl="1"/>
            <a:r>
              <a:rPr lang="nl-BE" noProof="0" smtClean="0"/>
              <a:t>Deuxième niveau</a:t>
            </a:r>
          </a:p>
          <a:p>
            <a:pPr lvl="2"/>
            <a:r>
              <a:rPr lang="nl-BE" noProof="0" smtClean="0"/>
              <a:t>Troisième niveau</a:t>
            </a:r>
          </a:p>
          <a:p>
            <a:pPr lvl="3"/>
            <a:r>
              <a:rPr lang="nl-BE" noProof="0" smtClean="0"/>
              <a:t>Quatrième niveau</a:t>
            </a:r>
          </a:p>
          <a:p>
            <a:pPr lvl="4"/>
            <a:r>
              <a:rPr lang="nl-BE" noProof="0" smtClean="0"/>
              <a:t>Cinquième niveau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6F-22A9-4EE1-B934-16D1F1CC86A0}" type="datetimeFigureOut">
              <a:rPr lang="bg-BG" smtClean="0"/>
              <a:t>17/09/13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978-EFC1-49BC-812E-8C5EB06723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86737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Cliquez et modifiez le titre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6F-22A9-4EE1-B934-16D1F1CC86A0}" type="datetimeFigureOut">
              <a:rPr lang="bg-BG" smtClean="0"/>
              <a:t>17/09/13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978-EFC1-49BC-812E-8C5EB06723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2158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6F-22A9-4EE1-B934-16D1F1CC86A0}" type="datetimeFigureOut">
              <a:rPr lang="bg-BG" smtClean="0"/>
              <a:t>17/09/13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978-EFC1-49BC-812E-8C5EB06723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9355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Cliquez et modifiez le titre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6F-22A9-4EE1-B934-16D1F1CC86A0}" type="datetimeFigureOut">
              <a:rPr lang="bg-BG" smtClean="0"/>
              <a:t>17/09/13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978-EFC1-49BC-812E-8C5EB06723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39098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6F-22A9-4EE1-B934-16D1F1CC86A0}" type="datetimeFigureOut">
              <a:rPr lang="bg-BG" smtClean="0"/>
              <a:t>17/09/13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978-EFC1-49BC-812E-8C5EB06723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8160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6F-22A9-4EE1-B934-16D1F1CC86A0}" type="datetimeFigureOut">
              <a:rPr lang="bg-BG" smtClean="0"/>
              <a:t>17/09/13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978-EFC1-49BC-812E-8C5EB06723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1973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Cliquez et modifiez le titre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6F-22A9-4EE1-B934-16D1F1CC86A0}" type="datetimeFigureOut">
              <a:rPr lang="bg-BG" smtClean="0"/>
              <a:t>17/09/13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978-EFC1-49BC-812E-8C5EB06723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263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Cliquez et modifiez le titre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smtClean="0"/>
              <a:t>Faire glisser l'image vers l'espace réservé ou cliquer sur l'icône pour l'ajouter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6F-22A9-4EE1-B934-16D1F1CC86A0}" type="datetimeFigureOut">
              <a:rPr lang="bg-BG" smtClean="0"/>
              <a:t>17/09/13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978-EFC1-49BC-812E-8C5EB06723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5799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g"/><Relationship Id="rId15" Type="http://schemas.openxmlformats.org/officeDocument/2006/relationships/image" Target="../media/image3.gif"/><Relationship Id="rId16" Type="http://schemas.openxmlformats.org/officeDocument/2006/relationships/image" Target="../media/image4.png"/><Relationship Id="rId17" Type="http://schemas.microsoft.com/office/2007/relationships/hdphoto" Target="../media/hdphoto1.wdp"/><Relationship Id="rId18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My Documents\Projects\Joint Action\papk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er 11"/>
          <p:cNvGrpSpPr/>
          <p:nvPr/>
        </p:nvGrpSpPr>
        <p:grpSpPr>
          <a:xfrm>
            <a:off x="107504" y="185315"/>
            <a:ext cx="8803975" cy="523220"/>
            <a:chOff x="107504" y="185315"/>
            <a:chExt cx="8803975" cy="523220"/>
          </a:xfrm>
        </p:grpSpPr>
        <p:pic>
          <p:nvPicPr>
            <p:cNvPr id="8" name="Picture 6"/>
            <p:cNvPicPr/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8304" y="277207"/>
              <a:ext cx="938944" cy="313049"/>
            </a:xfrm>
            <a:prstGeom prst="rect">
              <a:avLst/>
            </a:prstGeom>
          </p:spPr>
        </p:pic>
        <p:pic>
          <p:nvPicPr>
            <p:cNvPr id="9" name="Picture 7"/>
            <p:cNvPicPr/>
            <p:nvPr userDrawn="1"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9673"/>
            <a:stretch/>
          </p:blipFill>
          <p:spPr>
            <a:xfrm>
              <a:off x="107504" y="185316"/>
              <a:ext cx="1944216" cy="496832"/>
            </a:xfrm>
            <a:prstGeom prst="rect">
              <a:avLst/>
            </a:prstGeom>
          </p:spPr>
        </p:pic>
        <p:pic>
          <p:nvPicPr>
            <p:cNvPr id="10" name="Picture 3" descr="C:\Users\Elitsa Ilieva\AppData\Local\Microsoft\Windows\Temporary Internet Files\Content.Outlook\33JKOHWO\Logo_NCPHA_UK.jpg"/>
            <p:cNvPicPr>
              <a:picLocks noChangeAspect="1" noChangeArrowheads="1"/>
            </p:cNvPicPr>
            <p:nvPr userDrawn="1"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0" b="100000" l="0" r="100000">
                          <a14:foregroundMark x1="34171" y1="2227" x2="11543" y2="16530"/>
                          <a14:foregroundMark x1="12114" y1="17116" x2="1486" y2="37866"/>
                          <a14:foregroundMark x1="2057" y1="41032" x2="2057" y2="64947"/>
                          <a14:foregroundMark x1="2057" y1="64947" x2="10286" y2="83001"/>
                          <a14:foregroundMark x1="10857" y1="82415" x2="18514" y2="89449"/>
                          <a14:foregroundMark x1="14057" y1="86284" x2="32914" y2="99179"/>
                          <a14:foregroundMark x1="87771" y1="83705" x2="70171" y2="97304"/>
                          <a14:foregroundMark x1="70743" y1="97304" x2="62514" y2="98593"/>
                          <a14:foregroundMark x1="89600" y1="83001" x2="96571" y2="69519"/>
                          <a14:foregroundMark x1="95314" y1="73388" x2="99086" y2="53341"/>
                          <a14:foregroundMark x1="78971" y1="10082" x2="96000" y2="28136"/>
                          <a14:foregroundMark x1="96000" y1="27433" x2="99086" y2="40445"/>
                          <a14:foregroundMark x1="75200" y1="6800" x2="63200" y2="352"/>
                          <a14:foregroundMark x1="37943" y1="1641" x2="44914" y2="352"/>
                          <a14:foregroundMark x1="64457" y1="99883" x2="43086" y2="99179"/>
                          <a14:foregroundMark x1="52457" y1="98593" x2="36114" y2="98593"/>
                          <a14:foregroundMark x1="31657" y1="97890" x2="11543" y2="84291"/>
                          <a14:foregroundMark x1="31657" y1="96014" x2="6514" y2="73974"/>
                          <a14:foregroundMark x1="21600" y1="92028" x2="17257" y2="94725"/>
                          <a14:foregroundMark x1="65714" y1="2227" x2="58171" y2="352"/>
                          <a14:foregroundMark x1="59429" y1="352" x2="59429" y2="352"/>
                          <a14:foregroundMark x1="59429" y1="938" x2="51886" y2="352"/>
                          <a14:foregroundMark x1="53714" y1="2227" x2="43086" y2="2227"/>
                          <a14:backgroundMark x1="97829" y1="65651" x2="96571" y2="75264"/>
                          <a14:backgroundMark x1="96000" y1="27433" x2="99086" y2="32591"/>
                          <a14:backgroundMark x1="3314" y1="69519" x2="800" y2="5908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98271" y="185315"/>
              <a:ext cx="513208" cy="5003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 userDrawn="1"/>
          </p:nvSpPr>
          <p:spPr>
            <a:xfrm>
              <a:off x="1719883" y="185315"/>
              <a:ext cx="51125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Joint Action on Health Workforce Planning &amp; Forecasting</a:t>
              </a:r>
            </a:p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Work Package 7 - Sustainability</a:t>
              </a: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7916F-22A9-4EE1-B934-16D1F1CC86A0}" type="datetimeFigureOut">
              <a:rPr lang="bg-BG" smtClean="0"/>
              <a:t>17/09/13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A3978-EFC1-49BC-812E-8C5EB06723A4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smtClean="0"/>
              <a:t>Cliquez et modifiez le titre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Cliquez pour modifier les styles du texte du masque</a:t>
            </a:r>
          </a:p>
          <a:p>
            <a:pPr lvl="1"/>
            <a:r>
              <a:rPr lang="en-GB" noProof="0" smtClean="0"/>
              <a:t>Deuxième niveau</a:t>
            </a:r>
          </a:p>
          <a:p>
            <a:pPr lvl="2"/>
            <a:r>
              <a:rPr lang="en-GB" noProof="0" smtClean="0"/>
              <a:t>Troisième niveau</a:t>
            </a:r>
          </a:p>
          <a:p>
            <a:pPr lvl="3"/>
            <a:r>
              <a:rPr lang="en-GB" noProof="0" smtClean="0"/>
              <a:t>Quatrième niveau</a:t>
            </a:r>
          </a:p>
          <a:p>
            <a:pPr lvl="4"/>
            <a:r>
              <a:rPr lang="en-GB" noProof="0" smtClean="0"/>
              <a:t>Cinquième niveau</a:t>
            </a:r>
            <a:endParaRPr lang="en-GB" noProof="0"/>
          </a:p>
        </p:txBody>
      </p:sp>
      <p:pic>
        <p:nvPicPr>
          <p:cNvPr id="13" name="Picture 5"/>
          <p:cNvPicPr/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958" y="181843"/>
            <a:ext cx="576064" cy="50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73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</a:t>
            </a:r>
            <a:r>
              <a:rPr lang="en-US" dirty="0"/>
              <a:t>Package 7 Kick-</a:t>
            </a:r>
            <a:r>
              <a:rPr lang="en-US" dirty="0" smtClean="0"/>
              <a:t>off</a:t>
            </a:r>
            <a:br>
              <a:rPr lang="en-US" dirty="0" smtClean="0"/>
            </a:br>
            <a:r>
              <a:rPr lang="en-US" dirty="0" smtClean="0"/>
              <a:t>Joint </a:t>
            </a:r>
            <a:r>
              <a:rPr lang="en-US" dirty="0"/>
              <a:t>Action on Health Workforce Planning &amp; Forecasting</a:t>
            </a:r>
            <a:br>
              <a:rPr lang="en-US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971800"/>
          </a:xfrm>
        </p:spPr>
        <p:txBody>
          <a:bodyPr>
            <a:normAutofit/>
          </a:bodyPr>
          <a:lstStyle/>
          <a:p>
            <a:r>
              <a:rPr lang="en-GB" dirty="0" smtClean="0"/>
              <a:t>SOFIA – September 3d, 2013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nl-NL" sz="1400" dirty="0"/>
              <a:t>Leader: </a:t>
            </a:r>
            <a:r>
              <a:rPr lang="nl-NL" sz="1400" dirty="0" err="1" smtClean="0"/>
              <a:t>Prf</a:t>
            </a:r>
            <a:r>
              <a:rPr lang="nl-NL" sz="1400" dirty="0" smtClean="0"/>
              <a:t>. </a:t>
            </a:r>
            <a:r>
              <a:rPr lang="nl-NL" sz="1400" dirty="0"/>
              <a:t>T. </a:t>
            </a:r>
            <a:r>
              <a:rPr lang="nl-NL" sz="1400" dirty="0" err="1"/>
              <a:t>Kostadinova</a:t>
            </a:r>
            <a:r>
              <a:rPr lang="nl-NL" sz="1400" dirty="0"/>
              <a:t> (MUV) – Co-leader: Ing. M. Van </a:t>
            </a:r>
            <a:r>
              <a:rPr lang="nl-NL" sz="1400" dirty="0" err="1"/>
              <a:t>Hoegaerden</a:t>
            </a:r>
            <a:r>
              <a:rPr lang="nl-NL" sz="1400" dirty="0"/>
              <a:t> (KUL)</a:t>
            </a:r>
          </a:p>
        </p:txBody>
      </p:sp>
    </p:spTree>
    <p:extLst>
      <p:ext uri="{BB962C8B-B14F-4D97-AF65-F5344CB8AC3E}">
        <p14:creationId xmlns:p14="http://schemas.microsoft.com/office/powerpoint/2010/main" val="2738336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fr-FR" dirty="0" smtClean="0"/>
              <a:t>WP7 Kick-Off Session - AGENDA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>
            <a:normAutofit/>
          </a:bodyPr>
          <a:lstStyle/>
          <a:p>
            <a:r>
              <a:rPr lang="en-US" b="1" dirty="0" smtClean="0"/>
              <a:t>Key messages:</a:t>
            </a:r>
          </a:p>
          <a:p>
            <a:pPr lvl="1"/>
            <a:r>
              <a:rPr lang="en-US" b="1" dirty="0" smtClean="0"/>
              <a:t>The WP7 is a very important outcome of the JA</a:t>
            </a:r>
          </a:p>
          <a:p>
            <a:pPr lvl="1"/>
            <a:r>
              <a:rPr lang="en-US" b="1" dirty="0" smtClean="0"/>
              <a:t>Expectations are high, planning is intense</a:t>
            </a:r>
          </a:p>
          <a:p>
            <a:pPr lvl="1"/>
            <a:r>
              <a:rPr lang="en-US" b="1" dirty="0" smtClean="0"/>
              <a:t>We need every JA partner &amp; Stakeholder’s opinion</a:t>
            </a:r>
          </a:p>
          <a:p>
            <a:pPr lvl="1"/>
            <a:r>
              <a:rPr lang="en-US" b="1" dirty="0" smtClean="0"/>
              <a:t>With good teamwork &amp; coordination, we will deliver</a:t>
            </a:r>
          </a:p>
          <a:p>
            <a:pPr lvl="1"/>
            <a:r>
              <a:rPr lang="en-US" b="1" dirty="0"/>
              <a:t>Difficult does not mean </a:t>
            </a:r>
            <a:r>
              <a:rPr lang="en-US" b="1" dirty="0" smtClean="0"/>
              <a:t>impossible</a:t>
            </a:r>
          </a:p>
          <a:p>
            <a:pPr lvl="1"/>
            <a:endParaRPr lang="en-US" b="1" dirty="0"/>
          </a:p>
          <a:p>
            <a:pPr marL="457200" lvl="1" indent="0">
              <a:buNone/>
            </a:pPr>
            <a:r>
              <a:rPr lang="en-GB" sz="3200" b="1" dirty="0" smtClean="0"/>
              <a:t>I officially declare the WP7 « kicked-off »</a:t>
            </a:r>
          </a:p>
          <a:p>
            <a:pPr marL="457200" lvl="1" indent="0">
              <a:buNone/>
            </a:pPr>
            <a:r>
              <a:rPr lang="en-GB" sz="2400" b="1" dirty="0" smtClean="0"/>
              <a:t>… off to the working sessions and the first deliverables now !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2152663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Layout WP7 WORKSHOP SOFIA 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Layout WP7 WORKSHOP SOFIA 2013.potx</Template>
  <TotalTime>733</TotalTime>
  <Words>91</Words>
  <Application>Microsoft Macintosh PowerPoint</Application>
  <PresentationFormat>Présentation à l'écran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Presentation Layout WP7 WORKSHOP SOFIA 2013</vt:lpstr>
      <vt:lpstr>Work Package 7 Kick-off Joint Action on Health Workforce Planning &amp; Forecasting </vt:lpstr>
      <vt:lpstr>WP7 Kick-Off Session - 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Elitsa Ilieva</dc:creator>
  <cp:lastModifiedBy>M VH</cp:lastModifiedBy>
  <cp:revision>20</cp:revision>
  <dcterms:created xsi:type="dcterms:W3CDTF">2013-08-27T07:58:45Z</dcterms:created>
  <dcterms:modified xsi:type="dcterms:W3CDTF">2013-09-17T12:44:29Z</dcterms:modified>
</cp:coreProperties>
</file>