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1506-B348-4A28-A481-ED58A29A42DF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933B-A044-41AE-A326-C0452C351E9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1506-B348-4A28-A481-ED58A29A42DF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933B-A044-41AE-A326-C0452C351E9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1506-B348-4A28-A481-ED58A29A42DF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933B-A044-41AE-A326-C0452C351E9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1506-B348-4A28-A481-ED58A29A42DF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933B-A044-41AE-A326-C0452C351E9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1506-B348-4A28-A481-ED58A29A42DF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933B-A044-41AE-A326-C0452C351E9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1506-B348-4A28-A481-ED58A29A42DF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933B-A044-41AE-A326-C0452C351E9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1506-B348-4A28-A481-ED58A29A42DF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933B-A044-41AE-A326-C0452C351E9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1506-B348-4A28-A481-ED58A29A42DF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933B-A044-41AE-A326-C0452C351E9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1506-B348-4A28-A481-ED58A29A42DF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933B-A044-41AE-A326-C0452C351E9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1506-B348-4A28-A481-ED58A29A42DF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933B-A044-41AE-A326-C0452C351E9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E1506-B348-4A28-A481-ED58A29A42DF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933B-A044-41AE-A326-C0452C351E9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E1506-B348-4A28-A481-ED58A29A42DF}" type="datetimeFigureOut">
              <a:rPr lang="it-IT" smtClean="0"/>
              <a:t>20/09/2013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9933B-A044-41AE-A326-C0452C351E98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10640061"/>
              </p:ext>
            </p:extLst>
          </p:nvPr>
        </p:nvGraphicFramePr>
        <p:xfrm>
          <a:off x="323528" y="3717032"/>
          <a:ext cx="777686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noProof="0" dirty="0" smtClean="0"/>
                        <a:t>1a</a:t>
                      </a:r>
                      <a:endParaRPr lang="en-GB" sz="16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noProof="0" dirty="0" smtClean="0"/>
                        <a:t>1</a:t>
                      </a:r>
                      <a:r>
                        <a:rPr lang="fr-FR" sz="1600" noProof="0" dirty="0" smtClean="0"/>
                        <a:t> </a:t>
                      </a:r>
                      <a:r>
                        <a:rPr lang="fr-FR" sz="1600" noProof="0" dirty="0" err="1" smtClean="0"/>
                        <a:t>Identify</a:t>
                      </a:r>
                      <a:r>
                        <a:rPr lang="fr-FR" sz="1600" baseline="0" noProof="0" dirty="0" smtClean="0"/>
                        <a:t> </a:t>
                      </a:r>
                      <a:r>
                        <a:rPr lang="fr-FR" sz="1600" baseline="0" noProof="0" dirty="0" err="1" smtClean="0"/>
                        <a:t>domestic</a:t>
                      </a:r>
                      <a:r>
                        <a:rPr lang="fr-FR" sz="1600" baseline="0" noProof="0" dirty="0" smtClean="0"/>
                        <a:t> MACRO </a:t>
                      </a:r>
                      <a:r>
                        <a:rPr lang="fr-FR" sz="1600" baseline="0" noProof="0" dirty="0" err="1" smtClean="0"/>
                        <a:t>current</a:t>
                      </a:r>
                      <a:r>
                        <a:rPr lang="fr-FR" sz="1600" baseline="0" noProof="0" dirty="0" smtClean="0"/>
                        <a:t> and future </a:t>
                      </a:r>
                      <a:r>
                        <a:rPr lang="fr-FR" sz="1600" baseline="0" noProof="0" dirty="0" err="1" smtClean="0"/>
                        <a:t>level</a:t>
                      </a:r>
                      <a:r>
                        <a:rPr lang="fr-FR" sz="1600" baseline="0" noProof="0" dirty="0" smtClean="0"/>
                        <a:t> </a:t>
                      </a:r>
                      <a:r>
                        <a:rPr lang="fr-FR" sz="1600" baseline="0" noProof="0" dirty="0" err="1" smtClean="0"/>
                        <a:t>demands</a:t>
                      </a:r>
                      <a:r>
                        <a:rPr lang="fr-FR" sz="1600" baseline="0" noProof="0" dirty="0" smtClean="0"/>
                        <a:t> for </a:t>
                      </a:r>
                      <a:r>
                        <a:rPr lang="fr-FR" sz="1600" baseline="0" noProof="0" dirty="0" err="1" smtClean="0"/>
                        <a:t>health</a:t>
                      </a:r>
                      <a:r>
                        <a:rPr lang="fr-FR" sz="1600" baseline="0" noProof="0" dirty="0" smtClean="0"/>
                        <a:t> </a:t>
                      </a:r>
                      <a:r>
                        <a:rPr lang="fr-FR" sz="1600" baseline="0" noProof="0" dirty="0" err="1" smtClean="0"/>
                        <a:t>work</a:t>
                      </a:r>
                      <a:r>
                        <a:rPr lang="fr-FR" sz="1600" baseline="0" noProof="0" dirty="0" smtClean="0"/>
                        <a:t> </a:t>
                      </a:r>
                      <a:r>
                        <a:rPr lang="fr-FR" sz="1600" baseline="0" noProof="0" dirty="0" smtClean="0"/>
                        <a:t>force.</a:t>
                      </a:r>
                      <a:endParaRPr lang="fr-FR" sz="1600" baseline="0" noProof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baseline="0" noProof="0" dirty="0" smtClean="0"/>
                        <a:t>2</a:t>
                      </a:r>
                      <a:r>
                        <a:rPr lang="fr-FR" sz="1600" baseline="0" noProof="0" dirty="0" smtClean="0"/>
                        <a:t> </a:t>
                      </a:r>
                      <a:r>
                        <a:rPr lang="fr-FR" sz="1600" baseline="0" noProof="0" dirty="0" err="1" smtClean="0"/>
                        <a:t>identify</a:t>
                      </a:r>
                      <a:r>
                        <a:rPr lang="fr-FR" sz="1600" baseline="0" noProof="0" dirty="0" smtClean="0"/>
                        <a:t> </a:t>
                      </a:r>
                      <a:r>
                        <a:rPr lang="fr-FR" sz="1600" baseline="0" noProof="0" dirty="0" err="1" smtClean="0"/>
                        <a:t>current</a:t>
                      </a:r>
                      <a:r>
                        <a:rPr lang="fr-FR" sz="1600" baseline="0" noProof="0" dirty="0" smtClean="0"/>
                        <a:t> and future </a:t>
                      </a:r>
                      <a:r>
                        <a:rPr lang="fr-FR" sz="1600" baseline="0" noProof="0" dirty="0" err="1" smtClean="0"/>
                        <a:t>supply</a:t>
                      </a:r>
                      <a:r>
                        <a:rPr lang="fr-FR" sz="1600" baseline="0" noProof="0" dirty="0" smtClean="0"/>
                        <a:t> of </a:t>
                      </a:r>
                      <a:r>
                        <a:rPr lang="fr-FR" sz="1600" baseline="0" noProof="0" dirty="0" err="1" smtClean="0"/>
                        <a:t>health</a:t>
                      </a:r>
                      <a:r>
                        <a:rPr lang="fr-FR" sz="1600" baseline="0" noProof="0" dirty="0" smtClean="0"/>
                        <a:t> </a:t>
                      </a:r>
                      <a:r>
                        <a:rPr lang="fr-FR" sz="1600" baseline="0" noProof="0" dirty="0" err="1" smtClean="0"/>
                        <a:t>work</a:t>
                      </a:r>
                      <a:r>
                        <a:rPr lang="fr-FR" sz="1600" baseline="0" noProof="0" dirty="0" smtClean="0"/>
                        <a:t> </a:t>
                      </a:r>
                      <a:r>
                        <a:rPr lang="fr-FR" sz="1600" baseline="0" noProof="0" dirty="0" smtClean="0"/>
                        <a:t>force.</a:t>
                      </a:r>
                      <a:endParaRPr lang="fr-FR" sz="1600" baseline="0" noProof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noProof="0" dirty="0" smtClean="0"/>
                        <a:t>3</a:t>
                      </a:r>
                      <a:r>
                        <a:rPr lang="en-GB" sz="1600" noProof="0" dirty="0" smtClean="0"/>
                        <a:t> Identify high</a:t>
                      </a:r>
                      <a:r>
                        <a:rPr lang="en-GB" sz="1600" baseline="0" noProof="0" dirty="0" smtClean="0"/>
                        <a:t> level </a:t>
                      </a:r>
                      <a:r>
                        <a:rPr lang="en-GB" sz="1600" baseline="0" noProof="0" dirty="0" smtClean="0">
                          <a:solidFill>
                            <a:srgbClr val="002060"/>
                          </a:solidFill>
                        </a:rPr>
                        <a:t>imbalance</a:t>
                      </a:r>
                      <a:r>
                        <a:rPr lang="en-GB" sz="1600" baseline="0" noProof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GB" sz="1600" baseline="0" noProof="0" dirty="0" smtClean="0"/>
                        <a:t>of Health work </a:t>
                      </a:r>
                      <a:r>
                        <a:rPr lang="en-GB" sz="1600" baseline="0" noProof="0" dirty="0" smtClean="0"/>
                        <a:t>force.</a:t>
                      </a:r>
                      <a:endParaRPr lang="en-GB" sz="1600" baseline="0" noProof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51520" y="1407815"/>
            <a:ext cx="8229600" cy="581025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Mandate for the </a:t>
            </a:r>
            <a:r>
              <a:rPr lang="fr-FR" dirty="0" err="1" smtClean="0"/>
              <a:t>next</a:t>
            </a:r>
            <a:r>
              <a:rPr lang="fr-FR" dirty="0" smtClean="0"/>
              <a:t> </a:t>
            </a:r>
            <a:r>
              <a:rPr lang="fr-FR" dirty="0" err="1" smtClean="0"/>
              <a:t>working</a:t>
            </a:r>
            <a:r>
              <a:rPr lang="fr-FR" dirty="0" smtClean="0"/>
              <a:t> session.</a:t>
            </a:r>
            <a:endParaRPr lang="fr-FR" dirty="0"/>
          </a:p>
        </p:txBody>
      </p:sp>
      <p:sp>
        <p:nvSpPr>
          <p:cNvPr id="6" name="Rettangolo 5"/>
          <p:cNvSpPr/>
          <p:nvPr/>
        </p:nvSpPr>
        <p:spPr>
          <a:xfrm>
            <a:off x="251520" y="2546901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</a:t>
            </a:r>
            <a:r>
              <a:rPr lang="fr-F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 agreement on a MDS for 1a (basic) </a:t>
            </a:r>
            <a:r>
              <a:rPr lang="fr-FR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</a:t>
            </a:r>
            <a:r>
              <a:rPr lang="fr-F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answers</a:t>
            </a:r>
            <a:r>
              <a:rPr lang="fr-F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r>
              <a:rPr lang="fr-FR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</a:t>
            </a:r>
            <a:r>
              <a:rPr lang="fr-F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targets</a:t>
            </a:r>
            <a:r>
              <a:rPr lang="fr-F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it-IT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678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Presentazione su schermo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Mandate for the next working session.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Mandate for the next working session.</dc:title>
  <dc:creator>Paolo</dc:creator>
  <cp:lastModifiedBy>Paolo</cp:lastModifiedBy>
  <cp:revision>1</cp:revision>
  <dcterms:created xsi:type="dcterms:W3CDTF">2013-09-20T11:33:21Z</dcterms:created>
  <dcterms:modified xsi:type="dcterms:W3CDTF">2013-09-20T11:33:46Z</dcterms:modified>
</cp:coreProperties>
</file>