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607" r:id="rId4"/>
    <p:sldMasterId id="2147493574" r:id="rId5"/>
    <p:sldMasterId id="2147493598" r:id="rId6"/>
    <p:sldMasterId id="2147493605" r:id="rId7"/>
  </p:sldMasterIdLst>
  <p:notesMasterIdLst>
    <p:notesMasterId r:id="rId15"/>
  </p:notesMasterIdLst>
  <p:handoutMasterIdLst>
    <p:handoutMasterId r:id="rId16"/>
  </p:handoutMasterIdLst>
  <p:sldIdLst>
    <p:sldId id="384" r:id="rId8"/>
    <p:sldId id="389" r:id="rId9"/>
    <p:sldId id="378" r:id="rId10"/>
    <p:sldId id="386" r:id="rId11"/>
    <p:sldId id="390" r:id="rId12"/>
    <p:sldId id="391" r:id="rId13"/>
    <p:sldId id="37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2D050"/>
    <a:srgbClr val="99FF33"/>
    <a:srgbClr val="CCFF66"/>
    <a:srgbClr val="99FF66"/>
    <a:srgbClr val="66FF33"/>
    <a:srgbClr val="99FF99"/>
    <a:srgbClr val="008ACF"/>
    <a:srgbClr val="28A800"/>
    <a:srgbClr val="58585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94705" autoAdjust="0"/>
  </p:normalViewPr>
  <p:slideViewPr>
    <p:cSldViewPr snapToGrid="0" snapToObjects="1">
      <p:cViewPr varScale="1">
        <p:scale>
          <a:sx n="69" d="100"/>
          <a:sy n="69" d="100"/>
        </p:scale>
        <p:origin x="-1032" y="-108"/>
      </p:cViewPr>
      <p:guideLst>
        <p:guide orient="horz" pos="4025"/>
        <p:guide orient="horz" pos="343"/>
        <p:guide pos="2906"/>
        <p:guide pos="5424"/>
        <p:guide pos="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7" d="100"/>
          <a:sy n="57" d="100"/>
        </p:scale>
        <p:origin x="-192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947BC8-E5D8-EE4E-A4F3-6268E8AF715A}" type="doc">
      <dgm:prSet loTypeId="urn:microsoft.com/office/officeart/2005/8/layout/radial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A3A9FBF-7469-4E40-8343-C9D5C85365B8}">
      <dgm:prSet phldrT="[Texte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fr-FR" sz="3200" dirty="0" smtClean="0"/>
            <a:t>Table</a:t>
          </a:r>
          <a:endParaRPr lang="fr-FR" sz="3200" dirty="0"/>
        </a:p>
      </dgm:t>
    </dgm:pt>
    <dgm:pt modelId="{3837049C-2575-7340-ABF4-00EE97B7B5BD}" type="parTrans" cxnId="{9E6C9D3C-7D16-2749-A12F-35F272506D06}">
      <dgm:prSet/>
      <dgm:spPr/>
      <dgm:t>
        <a:bodyPr/>
        <a:lstStyle/>
        <a:p>
          <a:endParaRPr lang="fr-FR" sz="2400"/>
        </a:p>
      </dgm:t>
    </dgm:pt>
    <dgm:pt modelId="{4D93B1D6-EF3E-6940-A347-742327086AC0}" type="sibTrans" cxnId="{9E6C9D3C-7D16-2749-A12F-35F272506D06}">
      <dgm:prSet/>
      <dgm:spPr/>
      <dgm:t>
        <a:bodyPr/>
        <a:lstStyle/>
        <a:p>
          <a:endParaRPr lang="fr-FR" sz="2400"/>
        </a:p>
      </dgm:t>
    </dgm:pt>
    <dgm:pt modelId="{067AF8C7-15AC-4044-9A97-6198B803F175}">
      <dgm:prSet phldrT="[Texte]" custT="1"/>
      <dgm:spPr>
        <a:solidFill>
          <a:srgbClr val="C0504D"/>
        </a:solidFill>
      </dgm:spPr>
      <dgm:t>
        <a:bodyPr/>
        <a:lstStyle/>
        <a:p>
          <a:r>
            <a:rPr lang="fr-FR" sz="1400" dirty="0" smtClean="0"/>
            <a:t>Standing Country</a:t>
          </a:r>
          <a:endParaRPr lang="fr-FR" sz="1400" dirty="0"/>
        </a:p>
      </dgm:t>
    </dgm:pt>
    <dgm:pt modelId="{004D1F0E-711D-144C-992F-9AC11C6210B6}" type="parTrans" cxnId="{3AC49B12-FE47-0542-9C2A-1A09340A5B99}">
      <dgm:prSet/>
      <dgm:spPr/>
      <dgm:t>
        <a:bodyPr/>
        <a:lstStyle/>
        <a:p>
          <a:endParaRPr lang="fr-FR" sz="2400"/>
        </a:p>
      </dgm:t>
    </dgm:pt>
    <dgm:pt modelId="{5D5A92EC-496E-B84A-978B-FB62AC95F984}" type="sibTrans" cxnId="{3AC49B12-FE47-0542-9C2A-1A09340A5B99}">
      <dgm:prSet/>
      <dgm:spPr/>
      <dgm:t>
        <a:bodyPr/>
        <a:lstStyle/>
        <a:p>
          <a:endParaRPr lang="fr-FR" sz="2400"/>
        </a:p>
      </dgm:t>
    </dgm:pt>
    <dgm:pt modelId="{24A0594F-C2A2-3846-9009-C98DE3316983}">
      <dgm:prSet phldrT="[Texte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fr-FR" sz="1400" dirty="0" err="1" smtClean="0"/>
            <a:t>Rotating</a:t>
          </a:r>
          <a:r>
            <a:rPr lang="fr-FR" sz="1400" dirty="0" smtClean="0"/>
            <a:t> User Group</a:t>
          </a:r>
          <a:endParaRPr lang="fr-FR" sz="1400" dirty="0"/>
        </a:p>
      </dgm:t>
    </dgm:pt>
    <dgm:pt modelId="{5465CE67-3670-7F42-99D8-F5EA9A560C4A}" type="parTrans" cxnId="{BCD19722-9FF2-504D-861F-BABF4F9719E4}">
      <dgm:prSet/>
      <dgm:spPr/>
      <dgm:t>
        <a:bodyPr/>
        <a:lstStyle/>
        <a:p>
          <a:endParaRPr lang="fr-FR" sz="2400"/>
        </a:p>
      </dgm:t>
    </dgm:pt>
    <dgm:pt modelId="{2BE8BB6C-B796-CD4B-890C-E65A84BAB033}" type="sibTrans" cxnId="{BCD19722-9FF2-504D-861F-BABF4F9719E4}">
      <dgm:prSet/>
      <dgm:spPr/>
      <dgm:t>
        <a:bodyPr/>
        <a:lstStyle/>
        <a:p>
          <a:endParaRPr lang="fr-FR" sz="2400"/>
        </a:p>
      </dgm:t>
    </dgm:pt>
    <dgm:pt modelId="{F9545C55-0E97-3E46-B266-D4F594F7DE99}">
      <dgm:prSet phldrT="[Texte]" custT="1"/>
      <dgm:spPr/>
      <dgm:t>
        <a:bodyPr/>
        <a:lstStyle/>
        <a:p>
          <a:r>
            <a:rPr lang="fr-FR" sz="1400" dirty="0" smtClean="0"/>
            <a:t>Observation team</a:t>
          </a:r>
          <a:endParaRPr lang="fr-FR" sz="1400" dirty="0"/>
        </a:p>
      </dgm:t>
    </dgm:pt>
    <dgm:pt modelId="{92E576B3-C4D1-9B4C-988F-D9555571C89D}" type="parTrans" cxnId="{C7CF67A2-3791-A549-B5C0-89772FDA398D}">
      <dgm:prSet/>
      <dgm:spPr/>
      <dgm:t>
        <a:bodyPr/>
        <a:lstStyle/>
        <a:p>
          <a:endParaRPr lang="fr-FR" sz="2400"/>
        </a:p>
      </dgm:t>
    </dgm:pt>
    <dgm:pt modelId="{E541A4E1-4A23-1A40-A779-C970533A413A}" type="sibTrans" cxnId="{C7CF67A2-3791-A549-B5C0-89772FDA398D}">
      <dgm:prSet/>
      <dgm:spPr/>
      <dgm:t>
        <a:bodyPr/>
        <a:lstStyle/>
        <a:p>
          <a:endParaRPr lang="fr-FR" sz="2400"/>
        </a:p>
      </dgm:t>
    </dgm:pt>
    <dgm:pt modelId="{A0CA9CDE-2296-614F-8A40-DA7DADDAAE9A}" type="pres">
      <dgm:prSet presAssocID="{D9947BC8-E5D8-EE4E-A4F3-6268E8AF715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D72AF4D-F37C-4A4A-BD6F-654805C28F79}" type="pres">
      <dgm:prSet presAssocID="{DA3A9FBF-7469-4E40-8343-C9D5C85365B8}" presName="centerShape" presStyleLbl="node0" presStyleIdx="0" presStyleCnt="1"/>
      <dgm:spPr/>
      <dgm:t>
        <a:bodyPr/>
        <a:lstStyle/>
        <a:p>
          <a:endParaRPr lang="fr-FR"/>
        </a:p>
      </dgm:t>
    </dgm:pt>
    <dgm:pt modelId="{B927D653-F146-0148-86FD-F5AB48BA742A}" type="pres">
      <dgm:prSet presAssocID="{067AF8C7-15AC-4044-9A97-6198B803F17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D7A868-6E9C-7047-859C-4DA38F376451}" type="pres">
      <dgm:prSet presAssocID="{067AF8C7-15AC-4044-9A97-6198B803F175}" presName="dummy" presStyleCnt="0"/>
      <dgm:spPr/>
    </dgm:pt>
    <dgm:pt modelId="{13EB59CE-4716-5B4E-B8B4-853BF59E2590}" type="pres">
      <dgm:prSet presAssocID="{5D5A92EC-496E-B84A-978B-FB62AC95F984}" presName="sibTrans" presStyleLbl="sibTrans2D1" presStyleIdx="0" presStyleCnt="3"/>
      <dgm:spPr/>
      <dgm:t>
        <a:bodyPr/>
        <a:lstStyle/>
        <a:p>
          <a:endParaRPr lang="fr-FR"/>
        </a:p>
      </dgm:t>
    </dgm:pt>
    <dgm:pt modelId="{89DBBF88-6718-7147-9EDA-9BEDB711FE35}" type="pres">
      <dgm:prSet presAssocID="{24A0594F-C2A2-3846-9009-C98DE331698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81B794E-97BE-7C4B-8787-BDE8E0E78A08}" type="pres">
      <dgm:prSet presAssocID="{24A0594F-C2A2-3846-9009-C98DE3316983}" presName="dummy" presStyleCnt="0"/>
      <dgm:spPr/>
    </dgm:pt>
    <dgm:pt modelId="{D1A59D73-3CA0-9C46-8DD0-5BC78CACDE73}" type="pres">
      <dgm:prSet presAssocID="{2BE8BB6C-B796-CD4B-890C-E65A84BAB033}" presName="sibTrans" presStyleLbl="sibTrans2D1" presStyleIdx="1" presStyleCnt="3"/>
      <dgm:spPr/>
      <dgm:t>
        <a:bodyPr/>
        <a:lstStyle/>
        <a:p>
          <a:endParaRPr lang="fr-FR"/>
        </a:p>
      </dgm:t>
    </dgm:pt>
    <dgm:pt modelId="{4AED9B85-496A-D241-9C67-CB4366CA3A9A}" type="pres">
      <dgm:prSet presAssocID="{F9545C55-0E97-3E46-B266-D4F594F7DE9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D0681B-1288-6C4B-82C1-21E738135882}" type="pres">
      <dgm:prSet presAssocID="{F9545C55-0E97-3E46-B266-D4F594F7DE99}" presName="dummy" presStyleCnt="0"/>
      <dgm:spPr/>
    </dgm:pt>
    <dgm:pt modelId="{A4F8699D-AA7A-D748-A789-40689A66AE87}" type="pres">
      <dgm:prSet presAssocID="{E541A4E1-4A23-1A40-A779-C970533A413A}" presName="sibTrans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EC66F125-F433-40DF-85F3-38D35E4CFE53}" type="presOf" srcId="{24A0594F-C2A2-3846-9009-C98DE3316983}" destId="{89DBBF88-6718-7147-9EDA-9BEDB711FE35}" srcOrd="0" destOrd="0" presId="urn:microsoft.com/office/officeart/2005/8/layout/radial6"/>
    <dgm:cxn modelId="{0E2F6E5A-389D-46B7-A832-F259B83BB8EC}" type="presOf" srcId="{067AF8C7-15AC-4044-9A97-6198B803F175}" destId="{B927D653-F146-0148-86FD-F5AB48BA742A}" srcOrd="0" destOrd="0" presId="urn:microsoft.com/office/officeart/2005/8/layout/radial6"/>
    <dgm:cxn modelId="{C7CF67A2-3791-A549-B5C0-89772FDA398D}" srcId="{DA3A9FBF-7469-4E40-8343-C9D5C85365B8}" destId="{F9545C55-0E97-3E46-B266-D4F594F7DE99}" srcOrd="2" destOrd="0" parTransId="{92E576B3-C4D1-9B4C-988F-D9555571C89D}" sibTransId="{E541A4E1-4A23-1A40-A779-C970533A413A}"/>
    <dgm:cxn modelId="{1E7EE66C-5038-4451-AA85-B5ECC00515B5}" type="presOf" srcId="{2BE8BB6C-B796-CD4B-890C-E65A84BAB033}" destId="{D1A59D73-3CA0-9C46-8DD0-5BC78CACDE73}" srcOrd="0" destOrd="0" presId="urn:microsoft.com/office/officeart/2005/8/layout/radial6"/>
    <dgm:cxn modelId="{E8518290-F593-4709-A95C-1DF09203BBCC}" type="presOf" srcId="{5D5A92EC-496E-B84A-978B-FB62AC95F984}" destId="{13EB59CE-4716-5B4E-B8B4-853BF59E2590}" srcOrd="0" destOrd="0" presId="urn:microsoft.com/office/officeart/2005/8/layout/radial6"/>
    <dgm:cxn modelId="{F8077608-D827-4928-A899-6780A7E76D10}" type="presOf" srcId="{DA3A9FBF-7469-4E40-8343-C9D5C85365B8}" destId="{AD72AF4D-F37C-4A4A-BD6F-654805C28F79}" srcOrd="0" destOrd="0" presId="urn:microsoft.com/office/officeart/2005/8/layout/radial6"/>
    <dgm:cxn modelId="{BCD19722-9FF2-504D-861F-BABF4F9719E4}" srcId="{DA3A9FBF-7469-4E40-8343-C9D5C85365B8}" destId="{24A0594F-C2A2-3846-9009-C98DE3316983}" srcOrd="1" destOrd="0" parTransId="{5465CE67-3670-7F42-99D8-F5EA9A560C4A}" sibTransId="{2BE8BB6C-B796-CD4B-890C-E65A84BAB033}"/>
    <dgm:cxn modelId="{563F35EB-046B-475E-90AA-DC2D74A5C9DA}" type="presOf" srcId="{F9545C55-0E97-3E46-B266-D4F594F7DE99}" destId="{4AED9B85-496A-D241-9C67-CB4366CA3A9A}" srcOrd="0" destOrd="0" presId="urn:microsoft.com/office/officeart/2005/8/layout/radial6"/>
    <dgm:cxn modelId="{3AC49B12-FE47-0542-9C2A-1A09340A5B99}" srcId="{DA3A9FBF-7469-4E40-8343-C9D5C85365B8}" destId="{067AF8C7-15AC-4044-9A97-6198B803F175}" srcOrd="0" destOrd="0" parTransId="{004D1F0E-711D-144C-992F-9AC11C6210B6}" sibTransId="{5D5A92EC-496E-B84A-978B-FB62AC95F984}"/>
    <dgm:cxn modelId="{839102A1-B583-413A-B445-2F17E4BF56AF}" type="presOf" srcId="{E541A4E1-4A23-1A40-A779-C970533A413A}" destId="{A4F8699D-AA7A-D748-A789-40689A66AE87}" srcOrd="0" destOrd="0" presId="urn:microsoft.com/office/officeart/2005/8/layout/radial6"/>
    <dgm:cxn modelId="{9E6C9D3C-7D16-2749-A12F-35F272506D06}" srcId="{D9947BC8-E5D8-EE4E-A4F3-6268E8AF715A}" destId="{DA3A9FBF-7469-4E40-8343-C9D5C85365B8}" srcOrd="0" destOrd="0" parTransId="{3837049C-2575-7340-ABF4-00EE97B7B5BD}" sibTransId="{4D93B1D6-EF3E-6940-A347-742327086AC0}"/>
    <dgm:cxn modelId="{DAC6156F-7C31-4EA0-A348-F2DE5EE04469}" type="presOf" srcId="{D9947BC8-E5D8-EE4E-A4F3-6268E8AF715A}" destId="{A0CA9CDE-2296-614F-8A40-DA7DADDAAE9A}" srcOrd="0" destOrd="0" presId="urn:microsoft.com/office/officeart/2005/8/layout/radial6"/>
    <dgm:cxn modelId="{B7CD0522-EB5F-4EFA-8F1C-E0DB2AE6CCD8}" type="presParOf" srcId="{A0CA9CDE-2296-614F-8A40-DA7DADDAAE9A}" destId="{AD72AF4D-F37C-4A4A-BD6F-654805C28F79}" srcOrd="0" destOrd="0" presId="urn:microsoft.com/office/officeart/2005/8/layout/radial6"/>
    <dgm:cxn modelId="{2DD41B98-E710-481C-B9E1-0E6173F477CF}" type="presParOf" srcId="{A0CA9CDE-2296-614F-8A40-DA7DADDAAE9A}" destId="{B927D653-F146-0148-86FD-F5AB48BA742A}" srcOrd="1" destOrd="0" presId="urn:microsoft.com/office/officeart/2005/8/layout/radial6"/>
    <dgm:cxn modelId="{E82D26DD-0C97-4B08-BD26-7C43DD224F95}" type="presParOf" srcId="{A0CA9CDE-2296-614F-8A40-DA7DADDAAE9A}" destId="{FDD7A868-6E9C-7047-859C-4DA38F376451}" srcOrd="2" destOrd="0" presId="urn:microsoft.com/office/officeart/2005/8/layout/radial6"/>
    <dgm:cxn modelId="{BB32591B-67DB-47F8-B2C1-3F29944DE995}" type="presParOf" srcId="{A0CA9CDE-2296-614F-8A40-DA7DADDAAE9A}" destId="{13EB59CE-4716-5B4E-B8B4-853BF59E2590}" srcOrd="3" destOrd="0" presId="urn:microsoft.com/office/officeart/2005/8/layout/radial6"/>
    <dgm:cxn modelId="{D5B0683E-C022-45BD-AFE8-9DC775DEA24D}" type="presParOf" srcId="{A0CA9CDE-2296-614F-8A40-DA7DADDAAE9A}" destId="{89DBBF88-6718-7147-9EDA-9BEDB711FE35}" srcOrd="4" destOrd="0" presId="urn:microsoft.com/office/officeart/2005/8/layout/radial6"/>
    <dgm:cxn modelId="{A1924405-D9D5-4AC9-832C-F642A679F2A9}" type="presParOf" srcId="{A0CA9CDE-2296-614F-8A40-DA7DADDAAE9A}" destId="{081B794E-97BE-7C4B-8787-BDE8E0E78A08}" srcOrd="5" destOrd="0" presId="urn:microsoft.com/office/officeart/2005/8/layout/radial6"/>
    <dgm:cxn modelId="{67B25F70-035F-450C-86DF-F1447AEAF033}" type="presParOf" srcId="{A0CA9CDE-2296-614F-8A40-DA7DADDAAE9A}" destId="{D1A59D73-3CA0-9C46-8DD0-5BC78CACDE73}" srcOrd="6" destOrd="0" presId="urn:microsoft.com/office/officeart/2005/8/layout/radial6"/>
    <dgm:cxn modelId="{C014396F-D0D6-4D5A-BA18-C4D7D36FEE7B}" type="presParOf" srcId="{A0CA9CDE-2296-614F-8A40-DA7DADDAAE9A}" destId="{4AED9B85-496A-D241-9C67-CB4366CA3A9A}" srcOrd="7" destOrd="0" presId="urn:microsoft.com/office/officeart/2005/8/layout/radial6"/>
    <dgm:cxn modelId="{03DB878E-47DE-4F41-A45E-4522F0379A20}" type="presParOf" srcId="{A0CA9CDE-2296-614F-8A40-DA7DADDAAE9A}" destId="{BED0681B-1288-6C4B-82C1-21E738135882}" srcOrd="8" destOrd="0" presId="urn:microsoft.com/office/officeart/2005/8/layout/radial6"/>
    <dgm:cxn modelId="{70F95685-3F9E-488B-A757-4372345EABCF}" type="presParOf" srcId="{A0CA9CDE-2296-614F-8A40-DA7DADDAAE9A}" destId="{A4F8699D-AA7A-D748-A789-40689A66AE87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F8699D-AA7A-D748-A789-40689A66AE87}">
      <dsp:nvSpPr>
        <dsp:cNvPr id="0" name=""/>
        <dsp:cNvSpPr/>
      </dsp:nvSpPr>
      <dsp:spPr>
        <a:xfrm>
          <a:off x="746042" y="481746"/>
          <a:ext cx="3212586" cy="3212586"/>
        </a:xfrm>
        <a:prstGeom prst="blockArc">
          <a:avLst>
            <a:gd name="adj1" fmla="val 9000000"/>
            <a:gd name="adj2" fmla="val 162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A59D73-3CA0-9C46-8DD0-5BC78CACDE73}">
      <dsp:nvSpPr>
        <dsp:cNvPr id="0" name=""/>
        <dsp:cNvSpPr/>
      </dsp:nvSpPr>
      <dsp:spPr>
        <a:xfrm>
          <a:off x="746042" y="481746"/>
          <a:ext cx="3212586" cy="3212586"/>
        </a:xfrm>
        <a:prstGeom prst="blockArc">
          <a:avLst>
            <a:gd name="adj1" fmla="val 1800000"/>
            <a:gd name="adj2" fmla="val 90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EB59CE-4716-5B4E-B8B4-853BF59E2590}">
      <dsp:nvSpPr>
        <dsp:cNvPr id="0" name=""/>
        <dsp:cNvSpPr/>
      </dsp:nvSpPr>
      <dsp:spPr>
        <a:xfrm>
          <a:off x="746042" y="481746"/>
          <a:ext cx="3212586" cy="3212586"/>
        </a:xfrm>
        <a:prstGeom prst="blockArc">
          <a:avLst>
            <a:gd name="adj1" fmla="val 16200000"/>
            <a:gd name="adj2" fmla="val 18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72AF4D-F37C-4A4A-BD6F-654805C28F79}">
      <dsp:nvSpPr>
        <dsp:cNvPr id="0" name=""/>
        <dsp:cNvSpPr/>
      </dsp:nvSpPr>
      <dsp:spPr>
        <a:xfrm>
          <a:off x="1612636" y="1348339"/>
          <a:ext cx="1479398" cy="1479398"/>
        </a:xfrm>
        <a:prstGeom prst="ellipse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Table</a:t>
          </a:r>
          <a:endParaRPr lang="fr-FR" sz="3200" kern="1200" dirty="0"/>
        </a:p>
      </dsp:txBody>
      <dsp:txXfrm>
        <a:off x="1612636" y="1348339"/>
        <a:ext cx="1479398" cy="1479398"/>
      </dsp:txXfrm>
    </dsp:sp>
    <dsp:sp modelId="{B927D653-F146-0148-86FD-F5AB48BA742A}">
      <dsp:nvSpPr>
        <dsp:cNvPr id="0" name=""/>
        <dsp:cNvSpPr/>
      </dsp:nvSpPr>
      <dsp:spPr>
        <a:xfrm>
          <a:off x="1834546" y="1237"/>
          <a:ext cx="1035579" cy="1035579"/>
        </a:xfrm>
        <a:prstGeom prst="ellipse">
          <a:avLst/>
        </a:prstGeom>
        <a:solidFill>
          <a:srgbClr val="C0504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Standing Country</a:t>
          </a:r>
          <a:endParaRPr lang="fr-FR" sz="1400" kern="1200" dirty="0"/>
        </a:p>
      </dsp:txBody>
      <dsp:txXfrm>
        <a:off x="1834546" y="1237"/>
        <a:ext cx="1035579" cy="1035579"/>
      </dsp:txXfrm>
    </dsp:sp>
    <dsp:sp modelId="{89DBBF88-6718-7147-9EDA-9BEDB711FE35}">
      <dsp:nvSpPr>
        <dsp:cNvPr id="0" name=""/>
        <dsp:cNvSpPr/>
      </dsp:nvSpPr>
      <dsp:spPr>
        <a:xfrm>
          <a:off x="3193350" y="2354755"/>
          <a:ext cx="1035579" cy="1035579"/>
        </a:xfrm>
        <a:prstGeom prst="ellipse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err="1" smtClean="0"/>
            <a:t>Rotating</a:t>
          </a:r>
          <a:r>
            <a:rPr lang="fr-FR" sz="1400" kern="1200" dirty="0" smtClean="0"/>
            <a:t> User Group</a:t>
          </a:r>
          <a:endParaRPr lang="fr-FR" sz="1400" kern="1200" dirty="0"/>
        </a:p>
      </dsp:txBody>
      <dsp:txXfrm>
        <a:off x="3193350" y="2354755"/>
        <a:ext cx="1035579" cy="1035579"/>
      </dsp:txXfrm>
    </dsp:sp>
    <dsp:sp modelId="{4AED9B85-496A-D241-9C67-CB4366CA3A9A}">
      <dsp:nvSpPr>
        <dsp:cNvPr id="0" name=""/>
        <dsp:cNvSpPr/>
      </dsp:nvSpPr>
      <dsp:spPr>
        <a:xfrm>
          <a:off x="475741" y="2354755"/>
          <a:ext cx="1035579" cy="103557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Observation team</a:t>
          </a:r>
          <a:endParaRPr lang="fr-FR" sz="1400" kern="1200" dirty="0"/>
        </a:p>
      </dsp:txBody>
      <dsp:txXfrm>
        <a:off x="475741" y="2354755"/>
        <a:ext cx="1035579" cy="1035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4E7DE-D5CA-4E68-B5BE-DBD4D11D1AD9}" type="datetimeFigureOut">
              <a:rPr lang="it-IT" smtClean="0"/>
              <a:pPr/>
              <a:t>19/09/2014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40705-F88A-44D8-A8B4-470599038C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50107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573-1CD6-EA41-9790-6A8020852B35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6E870-9175-0347-AD3E-AA0FB298708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6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9855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728351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176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16622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500"/>
            </a:lvl2pPr>
            <a:extLst/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  <a:prstGeom prst="rect">
            <a:avLst/>
          </a:prstGeom>
        </p:spPr>
        <p:txBody>
          <a:bodyPr rtlCol="0"/>
          <a:lstStyle>
            <a:extLst/>
          </a:lstStyle>
          <a:p>
            <a:r>
              <a:rPr lang="it-IT" dirty="0" smtClean="0"/>
              <a:t>Fare clic per modificare lo stile</a:t>
            </a:r>
            <a:endParaRPr lang="en-US" dirty="0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B7073-782F-46FF-83A8-EE8C8FFE016E}" type="datetime1">
              <a:rPr lang="it-IT" smtClean="0">
                <a:solidFill>
                  <a:prstClr val="black"/>
                </a:solidFill>
              </a:rPr>
              <a:pPr>
                <a:defRPr/>
              </a:pPr>
              <a:t>19/09/2014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74E24-7101-4356-ABFE-EBACBCEA35D2}" type="slidenum">
              <a:rPr lang="it-IT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4918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  <a:prstGeom prst="rect">
            <a:avLst/>
          </a:prstGeom>
        </p:spPr>
        <p:txBody>
          <a:bodyPr rtlCol="0"/>
          <a:lstStyle>
            <a:extLst/>
          </a:lstStyle>
          <a:p>
            <a:r>
              <a:rPr lang="it-IT" dirty="0" smtClean="0"/>
              <a:t>Fare clic per modificare lo stile </a:t>
            </a:r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C1C0A4-3542-4A04-8AC7-25230BDB5E2E}" type="datetime1">
              <a:rPr lang="it-IT" smtClean="0">
                <a:solidFill>
                  <a:prstClr val="black"/>
                </a:solidFill>
              </a:rPr>
              <a:pPr>
                <a:defRPr/>
              </a:pPr>
              <a:t>19/09/2014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972CA0-E553-46AC-8184-3DDD95B1679A}" type="slidenum">
              <a:rPr lang="it-IT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2257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 template1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63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61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 template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457200" y="1417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75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008AC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8585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 template2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3324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604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 template3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549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606" r:id="rId1"/>
    <p:sldLayoutId id="2147493620" r:id="rId2"/>
    <p:sldLayoutId id="2147493621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/>
          </p:cNvSpPr>
          <p:nvPr/>
        </p:nvSpPr>
        <p:spPr>
          <a:xfrm>
            <a:off x="3179762" y="3235870"/>
            <a:ext cx="5507037" cy="198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3" name="Title Placeholder 1"/>
          <p:cNvSpPr txBox="1">
            <a:spLocks/>
          </p:cNvSpPr>
          <p:nvPr/>
        </p:nvSpPr>
        <p:spPr>
          <a:xfrm>
            <a:off x="3184524" y="459619"/>
            <a:ext cx="5507037" cy="12579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dirty="0">
              <a:solidFill>
                <a:srgbClr val="008ACF"/>
              </a:solidFill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896623" y="1087133"/>
            <a:ext cx="6063270" cy="181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dirty="0" smtClean="0">
                <a:solidFill>
                  <a:srgbClr val="00B0F0"/>
                </a:solidFill>
              </a:rPr>
              <a:t>Handbook 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00B0F0"/>
                </a:solidFill>
              </a:rPr>
              <a:t>on 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00B0F0"/>
                </a:solidFill>
              </a:rPr>
              <a:t>Planning Methodologies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2835252" y="4292556"/>
            <a:ext cx="5337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i="1" dirty="0">
              <a:solidFill>
                <a:srgbClr val="585857"/>
              </a:solidFill>
            </a:endParaRPr>
          </a:p>
          <a:p>
            <a:r>
              <a:rPr lang="sk-SK" dirty="0" smtClean="0">
                <a:solidFill>
                  <a:srgbClr val="585857"/>
                </a:solidFill>
              </a:rPr>
              <a:t>JOINT ACTION HEALTH WORKFORCE</a:t>
            </a:r>
          </a:p>
          <a:p>
            <a:r>
              <a:rPr lang="it-IT" dirty="0" err="1" smtClean="0">
                <a:solidFill>
                  <a:srgbClr val="585857"/>
                </a:solidFill>
              </a:rPr>
              <a:t>Turin</a:t>
            </a:r>
            <a:r>
              <a:rPr lang="it-IT" dirty="0" smtClean="0">
                <a:solidFill>
                  <a:srgbClr val="585857"/>
                </a:solidFill>
              </a:rPr>
              <a:t>, </a:t>
            </a:r>
            <a:r>
              <a:rPr lang="it-IT" dirty="0" err="1" smtClean="0">
                <a:solidFill>
                  <a:srgbClr val="585857"/>
                </a:solidFill>
              </a:rPr>
              <a:t>September</a:t>
            </a:r>
            <a:r>
              <a:rPr lang="it-IT" dirty="0" smtClean="0">
                <a:solidFill>
                  <a:srgbClr val="585857"/>
                </a:solidFill>
              </a:rPr>
              <a:t> 18</a:t>
            </a:r>
            <a:r>
              <a:rPr lang="sk-SK" baseline="30000" dirty="0" smtClean="0">
                <a:solidFill>
                  <a:srgbClr val="585857"/>
                </a:solidFill>
              </a:rPr>
              <a:t>th</a:t>
            </a:r>
            <a:r>
              <a:rPr lang="it-IT" baseline="30000" dirty="0" smtClean="0">
                <a:solidFill>
                  <a:srgbClr val="585857"/>
                </a:solidFill>
              </a:rPr>
              <a:t> </a:t>
            </a:r>
            <a:r>
              <a:rPr lang="fr-BE" dirty="0" smtClean="0">
                <a:solidFill>
                  <a:srgbClr val="585857"/>
                </a:solidFill>
              </a:rPr>
              <a:t>and 19</a:t>
            </a:r>
            <a:r>
              <a:rPr lang="fr-BE" baseline="30000" dirty="0" smtClean="0">
                <a:solidFill>
                  <a:srgbClr val="585857"/>
                </a:solidFill>
              </a:rPr>
              <a:t>th</a:t>
            </a:r>
            <a:r>
              <a:rPr lang="fr-BE" dirty="0" smtClean="0">
                <a:solidFill>
                  <a:srgbClr val="585857"/>
                </a:solidFill>
              </a:rPr>
              <a:t> 2014</a:t>
            </a:r>
            <a:endParaRPr lang="sk-SK" dirty="0" smtClean="0">
              <a:solidFill>
                <a:srgbClr val="585857"/>
              </a:solidFill>
            </a:endParaRPr>
          </a:p>
        </p:txBody>
      </p:sp>
      <p:cxnSp>
        <p:nvCxnSpPr>
          <p:cNvPr id="6" name="Rovná spojnica 6"/>
          <p:cNvCxnSpPr/>
          <p:nvPr/>
        </p:nvCxnSpPr>
        <p:spPr>
          <a:xfrm>
            <a:off x="2896623" y="5519968"/>
            <a:ext cx="5104377" cy="3068"/>
          </a:xfrm>
          <a:prstGeom prst="line">
            <a:avLst/>
          </a:prstGeom>
          <a:ln>
            <a:solidFill>
              <a:srgbClr val="58585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s://encrypted-tbn3.gstatic.com/images?q=tbn:ANd9GcRxAQCZ8_jMXY_xx5qz2xmOa_mJIwy1cCArLghkYo4lHVJlka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95996" y="2681128"/>
            <a:ext cx="3657600" cy="188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8701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3602182"/>
          </a:xfrm>
        </p:spPr>
        <p:txBody>
          <a:bodyPr/>
          <a:lstStyle/>
          <a:p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/>
            </a:r>
            <a:b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</a:br>
            <a:r>
              <a:rPr lang="fr-FR" dirty="0" smtClean="0"/>
              <a:t>Section 4 of the </a:t>
            </a:r>
            <a:r>
              <a:rPr lang="fr-FR" dirty="0" err="1" smtClean="0"/>
              <a:t>Handbook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3600" dirty="0" smtClean="0"/>
              <a:t>Validation </a:t>
            </a:r>
            <a:r>
              <a:rPr lang="fr-FR" sz="3600" dirty="0" err="1" smtClean="0"/>
              <a:t>process</a:t>
            </a:r>
            <a:r>
              <a:rPr lang="fr-FR" dirty="0" smtClean="0"/>
              <a:t/>
            </a:r>
            <a:br>
              <a:rPr lang="fr-FR" dirty="0" smtClean="0"/>
            </a:br>
            <a:endParaRPr lang="it-IT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Summary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13" name="Segnaposto contenuto 12"/>
          <p:cNvSpPr>
            <a:spLocks noGrp="1"/>
          </p:cNvSpPr>
          <p:nvPr>
            <p:ph idx="1"/>
          </p:nvPr>
        </p:nvSpPr>
        <p:spPr>
          <a:xfrm>
            <a:off x="775855" y="2202872"/>
            <a:ext cx="7910945" cy="3574473"/>
          </a:xfrm>
        </p:spPr>
        <p:txBody>
          <a:bodyPr/>
          <a:lstStyle/>
          <a:p>
            <a:r>
              <a:rPr lang="en-GB" sz="2000" dirty="0" smtClean="0"/>
              <a:t>Any country section followed a review process together with the in-country expert.</a:t>
            </a:r>
          </a:p>
          <a:p>
            <a:r>
              <a:rPr lang="en-GB" sz="2000" dirty="0" smtClean="0"/>
              <a:t>The collection of « planning system descriptions » is key for helping all users of the handbook to get a deeper understand of each HWF planning system and to link with their own needs.</a:t>
            </a:r>
          </a:p>
          <a:p>
            <a:r>
              <a:rPr lang="en-GB" sz="2000" dirty="0" smtClean="0"/>
              <a:t>The « sample of useful practices » is a summary of it that should help the reader to make its way through the existing experience to build its own planning process.</a:t>
            </a:r>
          </a:p>
          <a:p>
            <a:r>
              <a:rPr lang="en-GB" sz="2000" dirty="0" smtClean="0"/>
              <a:t>Section 4 has been written by the 7 providers without consulting the users / readers yet.</a:t>
            </a:r>
          </a:p>
          <a:p>
            <a:pPr>
              <a:buNone/>
            </a:pP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2147454"/>
            <a:ext cx="8189913" cy="3435927"/>
          </a:xfrm>
        </p:spPr>
        <p:txBody>
          <a:bodyPr/>
          <a:lstStyle/>
          <a:p>
            <a:r>
              <a:rPr lang="en-GB" sz="2000" dirty="0" smtClean="0"/>
              <a:t>The section 4 needs to be comprehensive and complete to match the reader’s/user’s expectations.</a:t>
            </a:r>
          </a:p>
          <a:p>
            <a:r>
              <a:rPr lang="en-GB" sz="2000" dirty="0" smtClean="0"/>
              <a:t>We want to validate from a </a:t>
            </a:r>
            <a:r>
              <a:rPr lang="en-GB" sz="2000" b="1" dirty="0" smtClean="0"/>
              <a:t>reader/user </a:t>
            </a:r>
            <a:r>
              <a:rPr lang="en-GB" sz="2000" dirty="0" smtClean="0"/>
              <a:t>perspective that this is the case.</a:t>
            </a:r>
          </a:p>
          <a:p>
            <a:endParaRPr lang="it-IT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/>
          <a:lstStyle/>
          <a:p>
            <a:r>
              <a:rPr lang="it-IT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Objective</a:t>
            </a:r>
            <a:endParaRPr lang="it-IT" sz="32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DE510-3E75-4032-9150-C79CD2A64495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36462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SET UP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974E24-7101-4356-ABFE-EBACBCEA35D2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290945" y="1417638"/>
            <a:ext cx="8722880" cy="4316845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5 Countries:</a:t>
            </a:r>
          </a:p>
          <a:p>
            <a:pPr lvl="1"/>
            <a:r>
              <a:rPr lang="en-GB" sz="1800" dirty="0" smtClean="0"/>
              <a:t>UK (Matt + John)</a:t>
            </a:r>
          </a:p>
          <a:p>
            <a:pPr lvl="1"/>
            <a:r>
              <a:rPr lang="en-GB" sz="1800" dirty="0" smtClean="0"/>
              <a:t>BE (</a:t>
            </a:r>
            <a:r>
              <a:rPr lang="en-GB" sz="1800" dirty="0" err="1" smtClean="0"/>
              <a:t>Veerle</a:t>
            </a:r>
            <a:r>
              <a:rPr lang="en-GB" sz="1800" dirty="0" smtClean="0"/>
              <a:t> + Pieter-Jan)</a:t>
            </a:r>
          </a:p>
          <a:p>
            <a:pPr lvl="1"/>
            <a:r>
              <a:rPr lang="en-GB" sz="1800" dirty="0" smtClean="0"/>
              <a:t>FI (</a:t>
            </a:r>
            <a:r>
              <a:rPr lang="en-GB" sz="1800" dirty="0" err="1" smtClean="0"/>
              <a:t>Reijo</a:t>
            </a:r>
            <a:r>
              <a:rPr lang="en-GB" sz="1800" dirty="0" smtClean="0"/>
              <a:t>)</a:t>
            </a:r>
          </a:p>
          <a:p>
            <a:pPr lvl="1"/>
            <a:r>
              <a:rPr lang="en-GB" sz="1800" dirty="0" smtClean="0"/>
              <a:t>DK (Anders)</a:t>
            </a:r>
          </a:p>
          <a:p>
            <a:pPr lvl="1"/>
            <a:r>
              <a:rPr lang="en-GB" sz="1800" dirty="0" smtClean="0"/>
              <a:t>SP (</a:t>
            </a:r>
            <a:r>
              <a:rPr lang="en-GB" sz="1800" dirty="0" err="1" smtClean="0"/>
              <a:t>Pilar</a:t>
            </a:r>
            <a:r>
              <a:rPr lang="en-GB" sz="1800" dirty="0" smtClean="0"/>
              <a:t> + </a:t>
            </a:r>
            <a:r>
              <a:rPr lang="en-GB" sz="1800" dirty="0" err="1" smtClean="0"/>
              <a:t>Sebas</a:t>
            </a:r>
            <a:r>
              <a:rPr lang="en-GB" sz="1800" dirty="0" smtClean="0"/>
              <a:t> + Carlos)</a:t>
            </a:r>
          </a:p>
          <a:p>
            <a:r>
              <a:rPr lang="en-GB" dirty="0" smtClean="0"/>
              <a:t>5 Groups of Users:</a:t>
            </a:r>
          </a:p>
          <a:p>
            <a:pPr lvl="1"/>
            <a:r>
              <a:rPr lang="en-GB" sz="1800" dirty="0" smtClean="0"/>
              <a:t>BG (Dora) + EU COM (Leon)</a:t>
            </a:r>
          </a:p>
          <a:p>
            <a:pPr lvl="1"/>
            <a:r>
              <a:rPr lang="en-GB" sz="1800" dirty="0" smtClean="0"/>
              <a:t>HU (</a:t>
            </a:r>
            <a:r>
              <a:rPr lang="en-GB" sz="1800" dirty="0" err="1" smtClean="0"/>
              <a:t>Ezster</a:t>
            </a:r>
            <a:r>
              <a:rPr lang="en-GB" sz="1800" dirty="0" smtClean="0"/>
              <a:t> + Edmond)</a:t>
            </a:r>
          </a:p>
          <a:p>
            <a:pPr lvl="1"/>
            <a:r>
              <a:rPr lang="en-GB" sz="1800" dirty="0" smtClean="0"/>
              <a:t>IT (</a:t>
            </a:r>
            <a:r>
              <a:rPr lang="en-GB" sz="1800" dirty="0" err="1" smtClean="0"/>
              <a:t>Achille</a:t>
            </a:r>
            <a:r>
              <a:rPr lang="en-GB" sz="1800" dirty="0" smtClean="0"/>
              <a:t> + Francesca)</a:t>
            </a:r>
          </a:p>
          <a:p>
            <a:pPr lvl="1"/>
            <a:r>
              <a:rPr lang="en-GB" sz="1800" dirty="0" smtClean="0"/>
              <a:t>PT (Ana + Gustavo)</a:t>
            </a:r>
          </a:p>
          <a:p>
            <a:pPr lvl="1"/>
            <a:r>
              <a:rPr lang="en-GB" sz="1800" dirty="0" smtClean="0"/>
              <a:t>D (Melanie) + Prf. </a:t>
            </a:r>
            <a:r>
              <a:rPr lang="en-GB" sz="1800" dirty="0" err="1" smtClean="0"/>
              <a:t>Dussault</a:t>
            </a:r>
            <a:endParaRPr lang="en-GB" sz="1800" dirty="0" smtClean="0"/>
          </a:p>
          <a:p>
            <a:r>
              <a:rPr lang="en-GB" dirty="0" smtClean="0"/>
              <a:t>8 </a:t>
            </a:r>
            <a:r>
              <a:rPr lang="en-GB" dirty="0" err="1" smtClean="0"/>
              <a:t>Observators</a:t>
            </a:r>
            <a:r>
              <a:rPr lang="en-GB" dirty="0" smtClean="0"/>
              <a:t>:</a:t>
            </a:r>
          </a:p>
          <a:p>
            <a:pPr lvl="1"/>
            <a:r>
              <a:rPr lang="en-GB" sz="1800" dirty="0" smtClean="0"/>
              <a:t>WP1 – </a:t>
            </a:r>
            <a:r>
              <a:rPr lang="en-GB" sz="1800" dirty="0" err="1" smtClean="0"/>
              <a:t>Lieve</a:t>
            </a:r>
            <a:r>
              <a:rPr lang="en-GB" sz="1800" dirty="0" smtClean="0"/>
              <a:t> &amp; Michel</a:t>
            </a:r>
          </a:p>
          <a:p>
            <a:pPr lvl="1"/>
            <a:r>
              <a:rPr lang="en-GB" sz="1800" dirty="0" smtClean="0"/>
              <a:t>WP5 – Giovanni,  Paolo &amp; </a:t>
            </a:r>
            <a:r>
              <a:rPr lang="en-GB" sz="1800" dirty="0" err="1" smtClean="0"/>
              <a:t>Analisa</a:t>
            </a:r>
            <a:endParaRPr lang="en-GB" sz="1800" dirty="0" smtClean="0"/>
          </a:p>
          <a:p>
            <a:pPr lvl="1"/>
            <a:r>
              <a:rPr lang="en-GB" sz="1800" dirty="0" smtClean="0"/>
              <a:t>WP3 – Johanna &amp; </a:t>
            </a:r>
            <a:r>
              <a:rPr lang="en-GB" sz="1800" dirty="0" err="1" smtClean="0"/>
              <a:t>Alissa</a:t>
            </a:r>
            <a:endParaRPr lang="en-GB" sz="1800" dirty="0" smtClean="0"/>
          </a:p>
          <a:p>
            <a:pPr lvl="1"/>
            <a:r>
              <a:rPr lang="en-GB" sz="1800" dirty="0" smtClean="0"/>
              <a:t>Observatory – Irene</a:t>
            </a:r>
          </a:p>
          <a:p>
            <a:pPr lvl="1"/>
            <a:endParaRPr lang="en-GB" dirty="0"/>
          </a:p>
        </p:txBody>
      </p:sp>
      <p:graphicFrame>
        <p:nvGraphicFramePr>
          <p:cNvPr id="7" name="Diagramme 3"/>
          <p:cNvGraphicFramePr/>
          <p:nvPr>
            <p:extLst>
              <p:ext uri="{D42A27DB-BD31-4B8C-83A1-F6EECF244321}">
                <p14:modId xmlns:p14="http://schemas.microsoft.com/office/powerpoint/2010/main" xmlns="" val="4028258824"/>
              </p:ext>
            </p:extLst>
          </p:nvPr>
        </p:nvGraphicFramePr>
        <p:xfrm>
          <a:off x="4185938" y="2327076"/>
          <a:ext cx="4704672" cy="390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Each group users receives a sheet to fill in with 2 questions per country represented: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#1 for each methodology – is the text complete and useful (with problems highlighted)</a:t>
            </a:r>
          </a:p>
          <a:p>
            <a:pPr lvl="1"/>
            <a:r>
              <a:rPr lang="en-GB" dirty="0" smtClean="0"/>
              <a:t>#2 What are the mission information's they’d like to have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Reporting</a:t>
            </a:r>
            <a:endParaRPr lang="it-IT" sz="32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974E24-7101-4356-ABFE-EBACBCEA35D2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it-IT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 txBox="1">
            <a:spLocks/>
          </p:cNvSpPr>
          <p:nvPr/>
        </p:nvSpPr>
        <p:spPr>
          <a:xfrm>
            <a:off x="642910" y="1857364"/>
            <a:ext cx="8147248" cy="2808312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  <a:defRPr/>
            </a:pPr>
            <a:endParaRPr lang="en-US" sz="4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394234" y="2209045"/>
            <a:ext cx="63283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 algn="ctr">
              <a:buFont typeface="Wingdings 3"/>
              <a:buNone/>
              <a:defRPr/>
            </a:pPr>
            <a:r>
              <a:rPr lang="en-US" sz="72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Futura"/>
                <a:cs typeface="Futura"/>
              </a:rPr>
              <a:t>THANK YOU</a:t>
            </a:r>
            <a:endParaRPr lang="it-IT" sz="7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Futura"/>
              <a:cs typeface="Futur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51fb44ad-5896-46a5-807a-57db0ae582e4">For review</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5B9F06C5D26439EEC11DE87D05538" ma:contentTypeVersion="1" ma:contentTypeDescription="Create a new document." ma:contentTypeScope="" ma:versionID="7a1a4a3bf72fde6bd3464b9f2b204500">
  <xsd:schema xmlns:xsd="http://www.w3.org/2001/XMLSchema" xmlns:xs="http://www.w3.org/2001/XMLSchema" xmlns:p="http://schemas.microsoft.com/office/2006/metadata/properties" xmlns:ns2="51fb44ad-5896-46a5-807a-57db0ae582e4" targetNamespace="http://schemas.microsoft.com/office/2006/metadata/properties" ma:root="true" ma:fieldsID="aa3ba68ef7bbbb0b5641c08e71e8d4ad" ns2:_="">
    <xsd:import namespace="51fb44ad-5896-46a5-807a-57db0ae582e4"/>
    <xsd:element name="properties">
      <xsd:complexType>
        <xsd:sequence>
          <xsd:element name="documentManagement">
            <xsd:complexType>
              <xsd:all>
                <xsd:element ref="ns2:Status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fb44ad-5896-46a5-807a-57db0ae582e4" elementFormDefault="qualified">
    <xsd:import namespace="http://schemas.microsoft.com/office/2006/documentManagement/types"/>
    <xsd:import namespace="http://schemas.microsoft.com/office/infopath/2007/PartnerControls"/>
    <xsd:element name="Status" ma:index="8" ma:displayName="Status" ma:default="Draft" ma:format="Dropdown" ma:internalName="Status">
      <xsd:simpleType>
        <xsd:restriction base="dms:Choice">
          <xsd:enumeration value="Draft"/>
          <xsd:enumeration value="For review"/>
          <xsd:enumeration value="Fina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DD0E2C-D2FB-4357-A8D2-648785A286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AE5C5D-B9E6-415F-BE96-023C181C666D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51fb44ad-5896-46a5-807a-57db0ae582e4"/>
    <ds:schemaRef ds:uri="http://schemas.openxmlformats.org/package/2006/metadata/core-properties"/>
    <ds:schemaRef ds:uri="http://purl.org/dc/terms/"/>
    <ds:schemaRef ds:uri="http://www.w3.org/XML/1998/namespace"/>
    <ds:schemaRef ds:uri="http://purl.org/dc/elements/1.1/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F958935-965C-4E48-9EA5-A32AC2C9B9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fb44ad-5896-46a5-807a-57db0ae582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3365</TotalTime>
  <Words>219</Words>
  <Application>Microsoft Office PowerPoint</Application>
  <PresentationFormat>Presentazione su schermo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2_Custom Design</vt:lpstr>
      <vt:lpstr>Default Theme</vt:lpstr>
      <vt:lpstr>1_Custom Design</vt:lpstr>
      <vt:lpstr>Custom Design</vt:lpstr>
      <vt:lpstr>Diapositiva 1</vt:lpstr>
      <vt:lpstr> Section 4 of the Handbook  Validation process </vt:lpstr>
      <vt:lpstr>Summary </vt:lpstr>
      <vt:lpstr>Objective</vt:lpstr>
      <vt:lpstr>SET UP</vt:lpstr>
      <vt:lpstr>Reporting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Annalisa Malgieri</dc:creator>
  <cp:lastModifiedBy>Paolo</cp:lastModifiedBy>
  <cp:revision>445</cp:revision>
  <dcterms:created xsi:type="dcterms:W3CDTF">2013-10-21T20:08:21Z</dcterms:created>
  <dcterms:modified xsi:type="dcterms:W3CDTF">2014-09-19T06:30:46Z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0x010100E585B9F06C5D26439EEC11DE87D05538</vt:lpwstr>
  </property>
</Properties>
</file>