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7"/>
  </p:notesMasterIdLst>
  <p:sldIdLst>
    <p:sldId id="258" r:id="rId3"/>
    <p:sldId id="257" r:id="rId4"/>
    <p:sldId id="277" r:id="rId5"/>
    <p:sldId id="278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606"/>
    <a:srgbClr val="CAFC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28631E-F1F3-4415-9DB5-3B59D643845E}" type="doc">
      <dgm:prSet loTypeId="urn:microsoft.com/office/officeart/2005/8/layout/targe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E8B122A-8A76-42FC-86DF-47AF9BDA2EFE}">
      <dgm:prSet phldrT="[Szöveg]"/>
      <dgm:spPr/>
      <dgm:t>
        <a:bodyPr/>
        <a:lstStyle/>
        <a:p>
          <a:pPr algn="l"/>
          <a:r>
            <a:rPr lang="en-US" dirty="0" smtClean="0"/>
            <a:t>3. HWF data gap analysis: Availability of </a:t>
          </a:r>
          <a:r>
            <a:rPr lang="hu-HU" dirty="0" smtClean="0"/>
            <a:t>HWF </a:t>
          </a:r>
          <a:r>
            <a:rPr lang="hu-HU" dirty="0" err="1" smtClean="0"/>
            <a:t>data</a:t>
          </a:r>
          <a:r>
            <a:rPr lang="en-US" dirty="0" smtClean="0"/>
            <a:t> for planning </a:t>
          </a:r>
          <a:endParaRPr lang="en-US" dirty="0"/>
        </a:p>
      </dgm:t>
    </dgm:pt>
    <dgm:pt modelId="{439AD3F8-2113-4BA1-ABE0-61B20B47E6AD}" type="parTrans" cxnId="{43ED39CF-615F-4D7B-878F-A0D1067E0E8E}">
      <dgm:prSet/>
      <dgm:spPr/>
      <dgm:t>
        <a:bodyPr/>
        <a:lstStyle/>
        <a:p>
          <a:endParaRPr lang="en-US"/>
        </a:p>
      </dgm:t>
    </dgm:pt>
    <dgm:pt modelId="{93D8DAE4-F39E-4B7E-930B-BB6F10C10BE6}" type="sibTrans" cxnId="{43ED39CF-615F-4D7B-878F-A0D1067E0E8E}">
      <dgm:prSet/>
      <dgm:spPr/>
      <dgm:t>
        <a:bodyPr/>
        <a:lstStyle/>
        <a:p>
          <a:endParaRPr lang="en-US"/>
        </a:p>
      </dgm:t>
    </dgm:pt>
    <dgm:pt modelId="{35236191-7EC0-4A79-A403-550B0DC4C3B3}">
      <dgm:prSet phldrT="[Szöveg]"/>
      <dgm:spPr/>
      <dgm:t>
        <a:bodyPr/>
        <a:lstStyle/>
        <a:p>
          <a:pPr algn="l"/>
          <a:r>
            <a:rPr lang="en-US" dirty="0" smtClean="0"/>
            <a:t>2. Mobility data mapping + WHO Code</a:t>
          </a:r>
          <a:endParaRPr lang="en-US" dirty="0"/>
        </a:p>
      </dgm:t>
    </dgm:pt>
    <dgm:pt modelId="{6362DAD4-CA0F-4081-ABD8-C5DB954BADF3}" type="parTrans" cxnId="{CC828C7D-449D-4654-BB4A-8265CCC56123}">
      <dgm:prSet/>
      <dgm:spPr/>
      <dgm:t>
        <a:bodyPr/>
        <a:lstStyle/>
        <a:p>
          <a:endParaRPr lang="en-US"/>
        </a:p>
      </dgm:t>
    </dgm:pt>
    <dgm:pt modelId="{A7451DBE-FD67-44D1-BA5D-192CDF78D2CE}" type="sibTrans" cxnId="{CC828C7D-449D-4654-BB4A-8265CCC56123}">
      <dgm:prSet/>
      <dgm:spPr/>
      <dgm:t>
        <a:bodyPr/>
        <a:lstStyle/>
        <a:p>
          <a:endParaRPr lang="en-US"/>
        </a:p>
      </dgm:t>
    </dgm:pt>
    <dgm:pt modelId="{E410A9EA-610F-4BB8-B770-0C56934A2A27}">
      <dgm:prSet phldrT="[Szöveg]"/>
      <dgm:spPr/>
      <dgm:t>
        <a:bodyPr/>
        <a:lstStyle/>
        <a:p>
          <a:pPr algn="l"/>
          <a:r>
            <a:rPr lang="en-US" dirty="0" smtClean="0"/>
            <a:t>1. Terminology mapping: </a:t>
          </a:r>
          <a:r>
            <a:rPr lang="hu-HU" dirty="0" smtClean="0"/>
            <a:t>Data contents that </a:t>
          </a:r>
          <a:r>
            <a:rPr lang="hu-HU" dirty="0" err="1" smtClean="0"/>
            <a:t>match</a:t>
          </a:r>
          <a:r>
            <a:rPr lang="hu-HU" dirty="0" smtClean="0"/>
            <a:t> </a:t>
          </a:r>
          <a:r>
            <a:rPr lang="hu-HU" dirty="0" err="1" smtClean="0"/>
            <a:t>definitions</a:t>
          </a:r>
          <a:r>
            <a:rPr lang="en-US" dirty="0" smtClean="0"/>
            <a:t> - JQ</a:t>
          </a:r>
          <a:endParaRPr lang="en-US" dirty="0"/>
        </a:p>
      </dgm:t>
    </dgm:pt>
    <dgm:pt modelId="{CB0E70FD-5BFD-4CA5-8A2D-52C492F7B9C1}" type="parTrans" cxnId="{69B4C4AF-D479-4FA5-861E-968052676CD5}">
      <dgm:prSet/>
      <dgm:spPr/>
      <dgm:t>
        <a:bodyPr/>
        <a:lstStyle/>
        <a:p>
          <a:endParaRPr lang="en-US"/>
        </a:p>
      </dgm:t>
    </dgm:pt>
    <dgm:pt modelId="{2CF4E30F-5B4E-4762-9C90-368C696A3AA2}" type="sibTrans" cxnId="{69B4C4AF-D479-4FA5-861E-968052676CD5}">
      <dgm:prSet/>
      <dgm:spPr/>
      <dgm:t>
        <a:bodyPr/>
        <a:lstStyle/>
        <a:p>
          <a:endParaRPr lang="en-US"/>
        </a:p>
      </dgm:t>
    </dgm:pt>
    <dgm:pt modelId="{DAAD04D1-B08C-4A06-B338-638E85C2C67C}">
      <dgm:prSet phldrT="[Szöveg]"/>
      <dgm:spPr/>
      <dgm:t>
        <a:bodyPr/>
        <a:lstStyle/>
        <a:p>
          <a:pPr algn="l"/>
          <a:r>
            <a:rPr lang="en-US" dirty="0" smtClean="0"/>
            <a:t>D041 Version 1.0. to partners in January 2015</a:t>
          </a:r>
          <a:endParaRPr lang="en-US" dirty="0"/>
        </a:p>
      </dgm:t>
    </dgm:pt>
    <dgm:pt modelId="{413B5F81-0F09-40DD-9A91-BDB18910027B}" type="parTrans" cxnId="{2A9D0C22-ADC8-44DA-BBC8-14346AF9D215}">
      <dgm:prSet/>
      <dgm:spPr/>
      <dgm:t>
        <a:bodyPr/>
        <a:lstStyle/>
        <a:p>
          <a:endParaRPr lang="en-US"/>
        </a:p>
      </dgm:t>
    </dgm:pt>
    <dgm:pt modelId="{B16DCE5C-8611-4AD7-A1CB-50CC9C870026}" type="sibTrans" cxnId="{2A9D0C22-ADC8-44DA-BBC8-14346AF9D215}">
      <dgm:prSet/>
      <dgm:spPr/>
      <dgm:t>
        <a:bodyPr/>
        <a:lstStyle/>
        <a:p>
          <a:endParaRPr lang="en-US"/>
        </a:p>
      </dgm:t>
    </dgm:pt>
    <dgm:pt modelId="{51D5CC96-4D6B-4333-B0CE-E2618C1D1DD9}">
      <dgm:prSet phldrT="[Szöveg]"/>
      <dgm:spPr/>
      <dgm:t>
        <a:bodyPr/>
        <a:lstStyle/>
        <a:p>
          <a:pPr algn="l">
            <a:lnSpc>
              <a:spcPct val="90000"/>
            </a:lnSpc>
          </a:pPr>
          <a:r>
            <a:rPr lang="en-US" dirty="0" smtClean="0"/>
            <a:t>D042 Submission to EB in March 2015</a:t>
          </a:r>
          <a:endParaRPr lang="en-US" dirty="0"/>
        </a:p>
      </dgm:t>
    </dgm:pt>
    <dgm:pt modelId="{BD08631C-0D96-40F0-B4A9-C7DEB1B54EDD}" type="parTrans" cxnId="{4808750A-D757-4234-BBBB-472A13D7D4DD}">
      <dgm:prSet/>
      <dgm:spPr/>
      <dgm:t>
        <a:bodyPr/>
        <a:lstStyle/>
        <a:p>
          <a:endParaRPr lang="en-US"/>
        </a:p>
      </dgm:t>
    </dgm:pt>
    <dgm:pt modelId="{A4A292BB-4FBA-4203-942F-45FEFFF90D3D}" type="sibTrans" cxnId="{4808750A-D757-4234-BBBB-472A13D7D4DD}">
      <dgm:prSet/>
      <dgm:spPr/>
      <dgm:t>
        <a:bodyPr/>
        <a:lstStyle/>
        <a:p>
          <a:endParaRPr lang="en-US"/>
        </a:p>
      </dgm:t>
    </dgm:pt>
    <dgm:pt modelId="{9D9B0C69-2DA5-4278-8ED4-C589199E31E0}">
      <dgm:prSet phldrT="[Szöveg]"/>
      <dgm:spPr/>
      <dgm:t>
        <a:bodyPr/>
        <a:lstStyle/>
        <a:p>
          <a:pPr algn="l">
            <a:lnSpc>
              <a:spcPct val="100000"/>
            </a:lnSpc>
          </a:pPr>
          <a:r>
            <a:rPr lang="en-US" dirty="0" smtClean="0"/>
            <a:t>WHO: Report to partners in February 2015</a:t>
          </a:r>
          <a:endParaRPr lang="en-US" dirty="0"/>
        </a:p>
      </dgm:t>
    </dgm:pt>
    <dgm:pt modelId="{770A558B-A29B-4D55-8F8D-FBCA2561EBAB}" type="parTrans" cxnId="{DB63EE6E-8E5C-4BF4-9CF7-2DB795BF7148}">
      <dgm:prSet/>
      <dgm:spPr/>
      <dgm:t>
        <a:bodyPr/>
        <a:lstStyle/>
        <a:p>
          <a:endParaRPr lang="en-US"/>
        </a:p>
      </dgm:t>
    </dgm:pt>
    <dgm:pt modelId="{F6D51C30-8E00-4AC2-8390-7A975CF2BD00}" type="sibTrans" cxnId="{DB63EE6E-8E5C-4BF4-9CF7-2DB795BF7148}">
      <dgm:prSet/>
      <dgm:spPr/>
      <dgm:t>
        <a:bodyPr/>
        <a:lstStyle/>
        <a:p>
          <a:endParaRPr lang="en-US"/>
        </a:p>
      </dgm:t>
    </dgm:pt>
    <dgm:pt modelId="{A9B0DA13-5D87-41CB-AC4E-07C491D480F0}">
      <dgm:prSet phldrT="[Szöveg]"/>
      <dgm:spPr/>
      <dgm:t>
        <a:bodyPr/>
        <a:lstStyle/>
        <a:p>
          <a:pPr algn="l"/>
          <a:r>
            <a:rPr lang="en-US" dirty="0" smtClean="0"/>
            <a:t>Launching work in Rome</a:t>
          </a:r>
          <a:endParaRPr lang="en-US" dirty="0"/>
        </a:p>
      </dgm:t>
    </dgm:pt>
    <dgm:pt modelId="{E2F065BF-7DFF-4E3C-8026-8D29EF6BF9D8}" type="parTrans" cxnId="{E4458C37-214B-4A43-8F8C-944425EF5408}">
      <dgm:prSet/>
      <dgm:spPr/>
      <dgm:t>
        <a:bodyPr/>
        <a:lstStyle/>
        <a:p>
          <a:endParaRPr lang="en-US"/>
        </a:p>
      </dgm:t>
    </dgm:pt>
    <dgm:pt modelId="{7CD79239-B1D9-42D3-8D6F-223498332039}" type="sibTrans" cxnId="{E4458C37-214B-4A43-8F8C-944425EF5408}">
      <dgm:prSet/>
      <dgm:spPr/>
      <dgm:t>
        <a:bodyPr/>
        <a:lstStyle/>
        <a:p>
          <a:endParaRPr lang="en-US"/>
        </a:p>
      </dgm:t>
    </dgm:pt>
    <dgm:pt modelId="{8634D431-686B-4F1D-8E28-0D7E366F7628}">
      <dgm:prSet phldrT="[Szöveg]"/>
      <dgm:spPr/>
      <dgm:t>
        <a:bodyPr/>
        <a:lstStyle/>
        <a:p>
          <a:pPr algn="l"/>
          <a:r>
            <a:rPr lang="en-US" dirty="0" smtClean="0"/>
            <a:t>Major workshop in June 2015</a:t>
          </a:r>
          <a:endParaRPr lang="en-US" dirty="0"/>
        </a:p>
      </dgm:t>
    </dgm:pt>
    <dgm:pt modelId="{ECED7620-9717-4EEA-BCE6-5F51E139EAF0}" type="parTrans" cxnId="{E3164BA6-2E3D-43F2-B9DF-FF035ED7A6A6}">
      <dgm:prSet/>
      <dgm:spPr/>
      <dgm:t>
        <a:bodyPr/>
        <a:lstStyle/>
        <a:p>
          <a:endParaRPr lang="en-US"/>
        </a:p>
      </dgm:t>
    </dgm:pt>
    <dgm:pt modelId="{3A3EC32A-ED3E-47E4-8D41-CAC0A461FEF7}" type="sibTrans" cxnId="{E3164BA6-2E3D-43F2-B9DF-FF035ED7A6A6}">
      <dgm:prSet/>
      <dgm:spPr/>
      <dgm:t>
        <a:bodyPr/>
        <a:lstStyle/>
        <a:p>
          <a:endParaRPr lang="en-US"/>
        </a:p>
      </dgm:t>
    </dgm:pt>
    <dgm:pt modelId="{D7E3CA2A-5EDD-473B-B68D-85C78738C447}">
      <dgm:prSet phldrT="[Szöveg]"/>
      <dgm:spPr/>
      <dgm:t>
        <a:bodyPr/>
        <a:lstStyle/>
        <a:p>
          <a:pPr algn="l"/>
          <a:r>
            <a:rPr lang="en-US" dirty="0" smtClean="0"/>
            <a:t>EB final approval in March 2015</a:t>
          </a:r>
          <a:endParaRPr lang="en-US" dirty="0"/>
        </a:p>
      </dgm:t>
    </dgm:pt>
    <dgm:pt modelId="{6B17BAB8-D3B7-45EB-B824-031AC584CC37}" type="parTrans" cxnId="{CEE18616-E21D-459F-8271-945068A3778E}">
      <dgm:prSet/>
      <dgm:spPr/>
      <dgm:t>
        <a:bodyPr/>
        <a:lstStyle/>
        <a:p>
          <a:endParaRPr lang="en-US"/>
        </a:p>
      </dgm:t>
    </dgm:pt>
    <dgm:pt modelId="{8383A364-730B-480F-A646-89BD492985FF}" type="sibTrans" cxnId="{CEE18616-E21D-459F-8271-945068A3778E}">
      <dgm:prSet/>
      <dgm:spPr/>
      <dgm:t>
        <a:bodyPr/>
        <a:lstStyle/>
        <a:p>
          <a:endParaRPr lang="en-US"/>
        </a:p>
      </dgm:t>
    </dgm:pt>
    <dgm:pt modelId="{03F51FD2-F1F4-421A-A906-45E802B6162E}" type="pres">
      <dgm:prSet presAssocID="{5128631E-F1F3-4415-9DB5-3B59D643845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EF74A0-FE7B-4A3B-9444-5C0BC1FF8CA8}" type="pres">
      <dgm:prSet presAssocID="{3E8B122A-8A76-42FC-86DF-47AF9BDA2EFE}" presName="circle1" presStyleLbl="node1" presStyleIdx="0" presStyleCnt="3"/>
      <dgm:spPr/>
    </dgm:pt>
    <dgm:pt modelId="{0A33E4DA-5D17-41CF-A65A-65D795F16421}" type="pres">
      <dgm:prSet presAssocID="{3E8B122A-8A76-42FC-86DF-47AF9BDA2EFE}" presName="space" presStyleCnt="0"/>
      <dgm:spPr/>
    </dgm:pt>
    <dgm:pt modelId="{FFF9CAF0-9785-47F2-BF39-74FA8D90838A}" type="pres">
      <dgm:prSet presAssocID="{3E8B122A-8A76-42FC-86DF-47AF9BDA2EFE}" presName="rect1" presStyleLbl="alignAcc1" presStyleIdx="0" presStyleCnt="3"/>
      <dgm:spPr/>
      <dgm:t>
        <a:bodyPr/>
        <a:lstStyle/>
        <a:p>
          <a:endParaRPr lang="en-US"/>
        </a:p>
      </dgm:t>
    </dgm:pt>
    <dgm:pt modelId="{4E9CB2B8-1373-4B53-8F47-9B5ABBC81B5D}" type="pres">
      <dgm:prSet presAssocID="{35236191-7EC0-4A79-A403-550B0DC4C3B3}" presName="vertSpace2" presStyleLbl="node1" presStyleIdx="0" presStyleCnt="3"/>
      <dgm:spPr/>
    </dgm:pt>
    <dgm:pt modelId="{4A5A866D-870B-4DDB-A822-F96C84D11A8A}" type="pres">
      <dgm:prSet presAssocID="{35236191-7EC0-4A79-A403-550B0DC4C3B3}" presName="circle2" presStyleLbl="node1" presStyleIdx="1" presStyleCnt="3"/>
      <dgm:spPr/>
    </dgm:pt>
    <dgm:pt modelId="{0A9412D9-0DAA-40AB-B047-B2CB336EA728}" type="pres">
      <dgm:prSet presAssocID="{35236191-7EC0-4A79-A403-550B0DC4C3B3}" presName="rect2" presStyleLbl="alignAcc1" presStyleIdx="1" presStyleCnt="3" custAng="0" custScaleY="99038"/>
      <dgm:spPr/>
      <dgm:t>
        <a:bodyPr/>
        <a:lstStyle/>
        <a:p>
          <a:endParaRPr lang="en-US"/>
        </a:p>
      </dgm:t>
    </dgm:pt>
    <dgm:pt modelId="{B0F8C7F3-1E4E-4E48-951F-571A2D27BEB8}" type="pres">
      <dgm:prSet presAssocID="{E410A9EA-610F-4BB8-B770-0C56934A2A27}" presName="vertSpace3" presStyleLbl="node1" presStyleIdx="1" presStyleCnt="3"/>
      <dgm:spPr/>
    </dgm:pt>
    <dgm:pt modelId="{736E78FF-5AC1-49CA-846D-C5C44E11B967}" type="pres">
      <dgm:prSet presAssocID="{E410A9EA-610F-4BB8-B770-0C56934A2A27}" presName="circle3" presStyleLbl="node1" presStyleIdx="2" presStyleCnt="3"/>
      <dgm:spPr/>
    </dgm:pt>
    <dgm:pt modelId="{A264A4DB-72DA-4EB4-8B11-DB885940534C}" type="pres">
      <dgm:prSet presAssocID="{E410A9EA-610F-4BB8-B770-0C56934A2A27}" presName="rect3" presStyleLbl="alignAcc1" presStyleIdx="2" presStyleCnt="3"/>
      <dgm:spPr/>
      <dgm:t>
        <a:bodyPr/>
        <a:lstStyle/>
        <a:p>
          <a:endParaRPr lang="en-US"/>
        </a:p>
      </dgm:t>
    </dgm:pt>
    <dgm:pt modelId="{BEFF3055-5726-48DD-8717-B95C86BA7012}" type="pres">
      <dgm:prSet presAssocID="{3E8B122A-8A76-42FC-86DF-47AF9BDA2EF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70518-4C34-4627-834A-16E17FBA7B62}" type="pres">
      <dgm:prSet presAssocID="{3E8B122A-8A76-42FC-86DF-47AF9BDA2EFE}" presName="rect1ChTx" presStyleLbl="alignAcc1" presStyleIdx="2" presStyleCnt="3" custScale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E830CA-02F6-45A8-8B5E-C1641460C456}" type="pres">
      <dgm:prSet presAssocID="{35236191-7EC0-4A79-A403-550B0DC4C3B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909EF-1F04-4839-A910-1347A916EACE}" type="pres">
      <dgm:prSet presAssocID="{35236191-7EC0-4A79-A403-550B0DC4C3B3}" presName="rect2ChTx" presStyleLbl="alignAcc1" presStyleIdx="2" presStyleCnt="3" custScale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7266A-0487-4366-B819-6F79AF7BE49D}" type="pres">
      <dgm:prSet presAssocID="{E410A9EA-610F-4BB8-B770-0C56934A2A2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47DC9-F0CE-4A4E-A18F-E40DAFC544F1}" type="pres">
      <dgm:prSet presAssocID="{E410A9EA-610F-4BB8-B770-0C56934A2A27}" presName="rect3ChTx" presStyleLbl="alignAcc1" presStyleIdx="2" presStyleCnt="3" custFlipHor="1" custScaleX="102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F05564-54E2-46CC-9ED6-F78F955C31DE}" type="presOf" srcId="{35236191-7EC0-4A79-A403-550B0DC4C3B3}" destId="{0A9412D9-0DAA-40AB-B047-B2CB336EA728}" srcOrd="0" destOrd="0" presId="urn:microsoft.com/office/officeart/2005/8/layout/target3"/>
    <dgm:cxn modelId="{F4F2D705-8AA6-416D-90A2-55336843BA7D}" type="presOf" srcId="{3E8B122A-8A76-42FC-86DF-47AF9BDA2EFE}" destId="{FFF9CAF0-9785-47F2-BF39-74FA8D90838A}" srcOrd="0" destOrd="0" presId="urn:microsoft.com/office/officeart/2005/8/layout/target3"/>
    <dgm:cxn modelId="{FEA9EDCB-7D8C-40BB-B13E-43B33F2B35FB}" type="presOf" srcId="{9D9B0C69-2DA5-4278-8ED4-C589199E31E0}" destId="{836909EF-1F04-4839-A910-1347A916EACE}" srcOrd="0" destOrd="1" presId="urn:microsoft.com/office/officeart/2005/8/layout/target3"/>
    <dgm:cxn modelId="{69B4C4AF-D479-4FA5-861E-968052676CD5}" srcId="{5128631E-F1F3-4415-9DB5-3B59D643845E}" destId="{E410A9EA-610F-4BB8-B770-0C56934A2A27}" srcOrd="2" destOrd="0" parTransId="{CB0E70FD-5BFD-4CA5-8A2D-52C492F7B9C1}" sibTransId="{2CF4E30F-5B4E-4762-9C90-368C696A3AA2}"/>
    <dgm:cxn modelId="{2A9D0C22-ADC8-44DA-BBC8-14346AF9D215}" srcId="{E410A9EA-610F-4BB8-B770-0C56934A2A27}" destId="{DAAD04D1-B08C-4A06-B338-638E85C2C67C}" srcOrd="0" destOrd="0" parTransId="{413B5F81-0F09-40DD-9A91-BDB18910027B}" sibTransId="{B16DCE5C-8611-4AD7-A1CB-50CC9C870026}"/>
    <dgm:cxn modelId="{20A33742-D54E-4908-AF74-CFA93893C569}" type="presOf" srcId="{8634D431-686B-4F1D-8E28-0D7E366F7628}" destId="{A0C70518-4C34-4627-834A-16E17FBA7B62}" srcOrd="0" destOrd="1" presId="urn:microsoft.com/office/officeart/2005/8/layout/target3"/>
    <dgm:cxn modelId="{43ED39CF-615F-4D7B-878F-A0D1067E0E8E}" srcId="{5128631E-F1F3-4415-9DB5-3B59D643845E}" destId="{3E8B122A-8A76-42FC-86DF-47AF9BDA2EFE}" srcOrd="0" destOrd="0" parTransId="{439AD3F8-2113-4BA1-ABE0-61B20B47E6AD}" sibTransId="{93D8DAE4-F39E-4B7E-930B-BB6F10C10BE6}"/>
    <dgm:cxn modelId="{24E6A2C2-C675-4D14-B37E-CE366CDD91D7}" type="presOf" srcId="{A9B0DA13-5D87-41CB-AC4E-07C491D480F0}" destId="{A0C70518-4C34-4627-834A-16E17FBA7B62}" srcOrd="0" destOrd="0" presId="urn:microsoft.com/office/officeart/2005/8/layout/target3"/>
    <dgm:cxn modelId="{67253D2B-7A93-4443-98CC-EA663A3113D4}" type="presOf" srcId="{3E8B122A-8A76-42FC-86DF-47AF9BDA2EFE}" destId="{BEFF3055-5726-48DD-8717-B95C86BA7012}" srcOrd="1" destOrd="0" presId="urn:microsoft.com/office/officeart/2005/8/layout/target3"/>
    <dgm:cxn modelId="{CEE18616-E21D-459F-8271-945068A3778E}" srcId="{E410A9EA-610F-4BB8-B770-0C56934A2A27}" destId="{D7E3CA2A-5EDD-473B-B68D-85C78738C447}" srcOrd="1" destOrd="0" parTransId="{6B17BAB8-D3B7-45EB-B824-031AC584CC37}" sibTransId="{8383A364-730B-480F-A646-89BD492985FF}"/>
    <dgm:cxn modelId="{4808750A-D757-4234-BBBB-472A13D7D4DD}" srcId="{35236191-7EC0-4A79-A403-550B0DC4C3B3}" destId="{51D5CC96-4D6B-4333-B0CE-E2618C1D1DD9}" srcOrd="0" destOrd="0" parTransId="{BD08631C-0D96-40F0-B4A9-C7DEB1B54EDD}" sibTransId="{A4A292BB-4FBA-4203-942F-45FEFFF90D3D}"/>
    <dgm:cxn modelId="{DC2C9F3F-6E03-4731-9751-611565B03FDE}" type="presOf" srcId="{E410A9EA-610F-4BB8-B770-0C56934A2A27}" destId="{83F7266A-0487-4366-B819-6F79AF7BE49D}" srcOrd="1" destOrd="0" presId="urn:microsoft.com/office/officeart/2005/8/layout/target3"/>
    <dgm:cxn modelId="{E3164BA6-2E3D-43F2-B9DF-FF035ED7A6A6}" srcId="{3E8B122A-8A76-42FC-86DF-47AF9BDA2EFE}" destId="{8634D431-686B-4F1D-8E28-0D7E366F7628}" srcOrd="1" destOrd="0" parTransId="{ECED7620-9717-4EEA-BCE6-5F51E139EAF0}" sibTransId="{3A3EC32A-ED3E-47E4-8D41-CAC0A461FEF7}"/>
    <dgm:cxn modelId="{B118F5D6-B27B-4E41-B542-A775FB2E99D5}" type="presOf" srcId="{DAAD04D1-B08C-4A06-B338-638E85C2C67C}" destId="{71947DC9-F0CE-4A4E-A18F-E40DAFC544F1}" srcOrd="0" destOrd="0" presId="urn:microsoft.com/office/officeart/2005/8/layout/target3"/>
    <dgm:cxn modelId="{700CFE46-9DFD-43BE-B51C-0DB23E25170A}" type="presOf" srcId="{35236191-7EC0-4A79-A403-550B0DC4C3B3}" destId="{37E830CA-02F6-45A8-8B5E-C1641460C456}" srcOrd="1" destOrd="0" presId="urn:microsoft.com/office/officeart/2005/8/layout/target3"/>
    <dgm:cxn modelId="{5474B4A5-7F6E-4FEB-B8BF-01F74C33A30D}" type="presOf" srcId="{5128631E-F1F3-4415-9DB5-3B59D643845E}" destId="{03F51FD2-F1F4-421A-A906-45E802B6162E}" srcOrd="0" destOrd="0" presId="urn:microsoft.com/office/officeart/2005/8/layout/target3"/>
    <dgm:cxn modelId="{DB63EE6E-8E5C-4BF4-9CF7-2DB795BF7148}" srcId="{35236191-7EC0-4A79-A403-550B0DC4C3B3}" destId="{9D9B0C69-2DA5-4278-8ED4-C589199E31E0}" srcOrd="1" destOrd="0" parTransId="{770A558B-A29B-4D55-8F8D-FBCA2561EBAB}" sibTransId="{F6D51C30-8E00-4AC2-8390-7A975CF2BD00}"/>
    <dgm:cxn modelId="{EFE247C9-A325-41A1-9BCC-3AB5CE15FAE5}" type="presOf" srcId="{E410A9EA-610F-4BB8-B770-0C56934A2A27}" destId="{A264A4DB-72DA-4EB4-8B11-DB885940534C}" srcOrd="0" destOrd="0" presId="urn:microsoft.com/office/officeart/2005/8/layout/target3"/>
    <dgm:cxn modelId="{3C04E2E0-07E2-41F9-B4E4-8E077D98E292}" type="presOf" srcId="{51D5CC96-4D6B-4333-B0CE-E2618C1D1DD9}" destId="{836909EF-1F04-4839-A910-1347A916EACE}" srcOrd="0" destOrd="0" presId="urn:microsoft.com/office/officeart/2005/8/layout/target3"/>
    <dgm:cxn modelId="{E4458C37-214B-4A43-8F8C-944425EF5408}" srcId="{3E8B122A-8A76-42FC-86DF-47AF9BDA2EFE}" destId="{A9B0DA13-5D87-41CB-AC4E-07C491D480F0}" srcOrd="0" destOrd="0" parTransId="{E2F065BF-7DFF-4E3C-8026-8D29EF6BF9D8}" sibTransId="{7CD79239-B1D9-42D3-8D6F-223498332039}"/>
    <dgm:cxn modelId="{034A0459-0413-4420-9DD2-C5B8D239A730}" type="presOf" srcId="{D7E3CA2A-5EDD-473B-B68D-85C78738C447}" destId="{71947DC9-F0CE-4A4E-A18F-E40DAFC544F1}" srcOrd="0" destOrd="1" presId="urn:microsoft.com/office/officeart/2005/8/layout/target3"/>
    <dgm:cxn modelId="{CC828C7D-449D-4654-BB4A-8265CCC56123}" srcId="{5128631E-F1F3-4415-9DB5-3B59D643845E}" destId="{35236191-7EC0-4A79-A403-550B0DC4C3B3}" srcOrd="1" destOrd="0" parTransId="{6362DAD4-CA0F-4081-ABD8-C5DB954BADF3}" sibTransId="{A7451DBE-FD67-44D1-BA5D-192CDF78D2CE}"/>
    <dgm:cxn modelId="{F9B05841-A48E-4479-8EAD-3E4096C901DD}" type="presParOf" srcId="{03F51FD2-F1F4-421A-A906-45E802B6162E}" destId="{D3EF74A0-FE7B-4A3B-9444-5C0BC1FF8CA8}" srcOrd="0" destOrd="0" presId="urn:microsoft.com/office/officeart/2005/8/layout/target3"/>
    <dgm:cxn modelId="{716D7B10-C850-4675-8A1E-09C29D166036}" type="presParOf" srcId="{03F51FD2-F1F4-421A-A906-45E802B6162E}" destId="{0A33E4DA-5D17-41CF-A65A-65D795F16421}" srcOrd="1" destOrd="0" presId="urn:microsoft.com/office/officeart/2005/8/layout/target3"/>
    <dgm:cxn modelId="{16DB51E3-A975-4F5C-88BA-24F9EB83175D}" type="presParOf" srcId="{03F51FD2-F1F4-421A-A906-45E802B6162E}" destId="{FFF9CAF0-9785-47F2-BF39-74FA8D90838A}" srcOrd="2" destOrd="0" presId="urn:microsoft.com/office/officeart/2005/8/layout/target3"/>
    <dgm:cxn modelId="{F7032A96-9288-423A-9BAC-C5B6F5CF2C22}" type="presParOf" srcId="{03F51FD2-F1F4-421A-A906-45E802B6162E}" destId="{4E9CB2B8-1373-4B53-8F47-9B5ABBC81B5D}" srcOrd="3" destOrd="0" presId="urn:microsoft.com/office/officeart/2005/8/layout/target3"/>
    <dgm:cxn modelId="{4F853DE4-C3F0-409B-93E0-EE1371D4D334}" type="presParOf" srcId="{03F51FD2-F1F4-421A-A906-45E802B6162E}" destId="{4A5A866D-870B-4DDB-A822-F96C84D11A8A}" srcOrd="4" destOrd="0" presId="urn:microsoft.com/office/officeart/2005/8/layout/target3"/>
    <dgm:cxn modelId="{D9E04CEF-1D27-4503-A5CC-82369241B154}" type="presParOf" srcId="{03F51FD2-F1F4-421A-A906-45E802B6162E}" destId="{0A9412D9-0DAA-40AB-B047-B2CB336EA728}" srcOrd="5" destOrd="0" presId="urn:microsoft.com/office/officeart/2005/8/layout/target3"/>
    <dgm:cxn modelId="{43E72B96-F14F-4DCD-ABB7-6D9BA8E5AAF9}" type="presParOf" srcId="{03F51FD2-F1F4-421A-A906-45E802B6162E}" destId="{B0F8C7F3-1E4E-4E48-951F-571A2D27BEB8}" srcOrd="6" destOrd="0" presId="urn:microsoft.com/office/officeart/2005/8/layout/target3"/>
    <dgm:cxn modelId="{04E330A5-EC36-4899-8E6A-71772DC9AEA7}" type="presParOf" srcId="{03F51FD2-F1F4-421A-A906-45E802B6162E}" destId="{736E78FF-5AC1-49CA-846D-C5C44E11B967}" srcOrd="7" destOrd="0" presId="urn:microsoft.com/office/officeart/2005/8/layout/target3"/>
    <dgm:cxn modelId="{99DFC952-942C-4AD1-AF82-2105A88E3528}" type="presParOf" srcId="{03F51FD2-F1F4-421A-A906-45E802B6162E}" destId="{A264A4DB-72DA-4EB4-8B11-DB885940534C}" srcOrd="8" destOrd="0" presId="urn:microsoft.com/office/officeart/2005/8/layout/target3"/>
    <dgm:cxn modelId="{F0F5D0FF-3DF6-4FC9-90F0-7D5F3040AD3C}" type="presParOf" srcId="{03F51FD2-F1F4-421A-A906-45E802B6162E}" destId="{BEFF3055-5726-48DD-8717-B95C86BA7012}" srcOrd="9" destOrd="0" presId="urn:microsoft.com/office/officeart/2005/8/layout/target3"/>
    <dgm:cxn modelId="{F179D996-B83D-4DDA-8F2E-64E2315E1ED4}" type="presParOf" srcId="{03F51FD2-F1F4-421A-A906-45E802B6162E}" destId="{A0C70518-4C34-4627-834A-16E17FBA7B62}" srcOrd="10" destOrd="0" presId="urn:microsoft.com/office/officeart/2005/8/layout/target3"/>
    <dgm:cxn modelId="{3E46B2BE-E164-474B-805D-B7C7704C65E8}" type="presParOf" srcId="{03F51FD2-F1F4-421A-A906-45E802B6162E}" destId="{37E830CA-02F6-45A8-8B5E-C1641460C456}" srcOrd="11" destOrd="0" presId="urn:microsoft.com/office/officeart/2005/8/layout/target3"/>
    <dgm:cxn modelId="{90298231-735E-4233-90EC-EF8732390A55}" type="presParOf" srcId="{03F51FD2-F1F4-421A-A906-45E802B6162E}" destId="{836909EF-1F04-4839-A910-1347A916EACE}" srcOrd="12" destOrd="0" presId="urn:microsoft.com/office/officeart/2005/8/layout/target3"/>
    <dgm:cxn modelId="{C8449D2B-8950-487B-9A1E-65EEA06146BA}" type="presParOf" srcId="{03F51FD2-F1F4-421A-A906-45E802B6162E}" destId="{83F7266A-0487-4366-B819-6F79AF7BE49D}" srcOrd="13" destOrd="0" presId="urn:microsoft.com/office/officeart/2005/8/layout/target3"/>
    <dgm:cxn modelId="{569AC42F-5503-43E6-9DA6-5B8A81879EAF}" type="presParOf" srcId="{03F51FD2-F1F4-421A-A906-45E802B6162E}" destId="{71947DC9-F0CE-4A4E-A18F-E40DAFC544F1}" srcOrd="14" destOrd="0" presId="urn:microsoft.com/office/officeart/2005/8/layout/target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EF74A0-FE7B-4A3B-9444-5C0BC1FF8CA8}">
      <dsp:nvSpPr>
        <dsp:cNvPr id="0" name=""/>
        <dsp:cNvSpPr/>
      </dsp:nvSpPr>
      <dsp:spPr>
        <a:xfrm>
          <a:off x="-12600" y="237626"/>
          <a:ext cx="4277275" cy="4277275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9CAF0-9785-47F2-BF39-74FA8D90838A}">
      <dsp:nvSpPr>
        <dsp:cNvPr id="0" name=""/>
        <dsp:cNvSpPr/>
      </dsp:nvSpPr>
      <dsp:spPr>
        <a:xfrm>
          <a:off x="2126037" y="237626"/>
          <a:ext cx="4990154" cy="4277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HWF data gap analysis: Availability of </a:t>
          </a:r>
          <a:r>
            <a:rPr lang="hu-HU" sz="2000" kern="1200" dirty="0" smtClean="0"/>
            <a:t>HWF </a:t>
          </a:r>
          <a:r>
            <a:rPr lang="hu-HU" sz="2000" kern="1200" dirty="0" err="1" smtClean="0"/>
            <a:t>data</a:t>
          </a:r>
          <a:r>
            <a:rPr lang="en-US" sz="2000" kern="1200" dirty="0" smtClean="0"/>
            <a:t> for planning </a:t>
          </a:r>
          <a:endParaRPr lang="en-US" sz="2000" kern="1200" dirty="0"/>
        </a:p>
      </dsp:txBody>
      <dsp:txXfrm>
        <a:off x="2126037" y="237626"/>
        <a:ext cx="2495077" cy="1283185"/>
      </dsp:txXfrm>
    </dsp:sp>
    <dsp:sp modelId="{4A5A866D-870B-4DDB-A822-F96C84D11A8A}">
      <dsp:nvSpPr>
        <dsp:cNvPr id="0" name=""/>
        <dsp:cNvSpPr/>
      </dsp:nvSpPr>
      <dsp:spPr>
        <a:xfrm>
          <a:off x="735924" y="1520811"/>
          <a:ext cx="2780226" cy="2780226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412D9-0DAA-40AB-B047-B2CB336EA728}">
      <dsp:nvSpPr>
        <dsp:cNvPr id="0" name=""/>
        <dsp:cNvSpPr/>
      </dsp:nvSpPr>
      <dsp:spPr>
        <a:xfrm>
          <a:off x="2126037" y="1534184"/>
          <a:ext cx="4990154" cy="2753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Mobility data mapping + WHO Code</a:t>
          </a:r>
          <a:endParaRPr lang="en-US" sz="2000" kern="1200" dirty="0"/>
        </a:p>
      </dsp:txBody>
      <dsp:txXfrm>
        <a:off x="2126037" y="1534184"/>
        <a:ext cx="2495077" cy="1270836"/>
      </dsp:txXfrm>
    </dsp:sp>
    <dsp:sp modelId="{736E78FF-5AC1-49CA-846D-C5C44E11B967}">
      <dsp:nvSpPr>
        <dsp:cNvPr id="0" name=""/>
        <dsp:cNvSpPr/>
      </dsp:nvSpPr>
      <dsp:spPr>
        <a:xfrm>
          <a:off x="1484446" y="2803992"/>
          <a:ext cx="1283181" cy="1283181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4A4DB-72DA-4EB4-8B11-DB885940534C}">
      <dsp:nvSpPr>
        <dsp:cNvPr id="0" name=""/>
        <dsp:cNvSpPr/>
      </dsp:nvSpPr>
      <dsp:spPr>
        <a:xfrm>
          <a:off x="2126037" y="2803992"/>
          <a:ext cx="4990154" cy="128318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Terminology mapping: </a:t>
          </a:r>
          <a:r>
            <a:rPr lang="hu-HU" sz="2000" kern="1200" dirty="0" smtClean="0"/>
            <a:t>Data contents that </a:t>
          </a:r>
          <a:r>
            <a:rPr lang="hu-HU" sz="2000" kern="1200" dirty="0" err="1" smtClean="0"/>
            <a:t>match</a:t>
          </a:r>
          <a:r>
            <a:rPr lang="hu-HU" sz="2000" kern="1200" dirty="0" smtClean="0"/>
            <a:t> </a:t>
          </a:r>
          <a:r>
            <a:rPr lang="hu-HU" sz="2000" kern="1200" dirty="0" err="1" smtClean="0"/>
            <a:t>definitions</a:t>
          </a:r>
          <a:r>
            <a:rPr lang="en-US" sz="2000" kern="1200" dirty="0" smtClean="0"/>
            <a:t> - JQ</a:t>
          </a:r>
          <a:endParaRPr lang="en-US" sz="2000" kern="1200" dirty="0"/>
        </a:p>
      </dsp:txBody>
      <dsp:txXfrm>
        <a:off x="2126037" y="2803992"/>
        <a:ext cx="2495077" cy="1283181"/>
      </dsp:txXfrm>
    </dsp:sp>
    <dsp:sp modelId="{A0C70518-4C34-4627-834A-16E17FBA7B62}">
      <dsp:nvSpPr>
        <dsp:cNvPr id="0" name=""/>
        <dsp:cNvSpPr/>
      </dsp:nvSpPr>
      <dsp:spPr>
        <a:xfrm>
          <a:off x="4621114" y="237626"/>
          <a:ext cx="2495077" cy="12831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Launching work in Rome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Major workshop in June 2015</a:t>
          </a:r>
          <a:endParaRPr lang="en-US" sz="1600" kern="1200" dirty="0"/>
        </a:p>
      </dsp:txBody>
      <dsp:txXfrm>
        <a:off x="4621114" y="237626"/>
        <a:ext cx="2495077" cy="1283185"/>
      </dsp:txXfrm>
    </dsp:sp>
    <dsp:sp modelId="{836909EF-1F04-4839-A910-1347A916EACE}">
      <dsp:nvSpPr>
        <dsp:cNvPr id="0" name=""/>
        <dsp:cNvSpPr/>
      </dsp:nvSpPr>
      <dsp:spPr>
        <a:xfrm>
          <a:off x="4621114" y="1520811"/>
          <a:ext cx="2495077" cy="128318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D042 Submission to EB in March 2015</a:t>
          </a:r>
          <a:endParaRPr lang="en-U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WHO: Report to partners in February 2015</a:t>
          </a:r>
          <a:endParaRPr lang="en-US" sz="1600" kern="1200" dirty="0"/>
        </a:p>
      </dsp:txBody>
      <dsp:txXfrm>
        <a:off x="4621114" y="1520811"/>
        <a:ext cx="2495077" cy="1283181"/>
      </dsp:txXfrm>
    </dsp:sp>
    <dsp:sp modelId="{71947DC9-F0CE-4A4E-A18F-E40DAFC544F1}">
      <dsp:nvSpPr>
        <dsp:cNvPr id="0" name=""/>
        <dsp:cNvSpPr/>
      </dsp:nvSpPr>
      <dsp:spPr>
        <a:xfrm flipH="1">
          <a:off x="4595914" y="2803992"/>
          <a:ext cx="2545477" cy="128318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D041 Version 1.0. to partners in January 2015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EB final approval in March 2015</a:t>
          </a:r>
          <a:endParaRPr lang="en-US" sz="1600" kern="1200" dirty="0"/>
        </a:p>
      </dsp:txBody>
      <dsp:txXfrm flipH="1">
        <a:off x="4595914" y="2803992"/>
        <a:ext cx="2545477" cy="1283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A32A0-4295-42AD-B6C6-D81873F13FF1}" type="datetimeFigureOut">
              <a:rPr lang="hu-HU" smtClean="0"/>
              <a:pPr/>
              <a:t>2014.12.02.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18E1-5272-4F3B-9730-C47094DE5E3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6622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D481F759-423F-4F89-B513-D46CB61630AE}" type="datetimeFigureOut">
              <a:rPr lang="hu-HU">
                <a:solidFill>
                  <a:prstClr val="black"/>
                </a:solidFill>
              </a:rPr>
              <a:pPr defTabSz="457200">
                <a:defRPr/>
              </a:pPr>
              <a:t>2014.12.02.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A2BC947A-1026-4568-A37A-B95B8C497FA6}" type="slidenum">
              <a:rPr lang="hu-HU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2867025" y="660400"/>
            <a:ext cx="6038850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8AC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 smtClean="0"/>
              <a:t>Work Package 4</a:t>
            </a:r>
          </a:p>
          <a:p>
            <a:pPr algn="ctr"/>
            <a:r>
              <a:rPr lang="en-GB" sz="3600" dirty="0" smtClean="0"/>
              <a:t>Rome workshop</a:t>
            </a:r>
          </a:p>
          <a:p>
            <a:pPr algn="ctr"/>
            <a:endParaRPr lang="en-GB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hu-HU" sz="3600" dirty="0" smtClean="0">
              <a:solidFill>
                <a:srgbClr val="0087D7"/>
              </a:solidFill>
            </a:endParaRPr>
          </a:p>
          <a:p>
            <a:pPr algn="ctr"/>
            <a:endParaRPr lang="hu-HU" dirty="0" smtClean="0">
              <a:solidFill>
                <a:srgbClr val="0087D7"/>
              </a:solidFill>
            </a:endParaRPr>
          </a:p>
          <a:p>
            <a:pPr algn="ctr"/>
            <a:endParaRPr lang="en-US" sz="3600" dirty="0">
              <a:solidFill>
                <a:srgbClr val="0087D7"/>
              </a:solidFill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2771800" y="4365104"/>
            <a:ext cx="5717417" cy="34528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t-IT" sz="1500" i="1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it-IT" sz="1500" i="1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it-IT" sz="2800" dirty="0" smtClean="0">
                <a:solidFill>
                  <a:prstClr val="white">
                    <a:lumMod val="50000"/>
                  </a:prstClr>
                </a:solidFill>
              </a:rPr>
              <a:t>_____________________________</a:t>
            </a:r>
            <a:endParaRPr lang="nl-BE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en-US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3</a:t>
            </a:r>
            <a:r>
              <a:rPr lang="hu-HU" sz="2800" baseline="30000" dirty="0" smtClean="0">
                <a:solidFill>
                  <a:prstClr val="white">
                    <a:lumMod val="50000"/>
                  </a:prstClr>
                </a:solidFill>
              </a:rPr>
              <a:t>rd</a:t>
            </a: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 December</a:t>
            </a: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> 2014</a:t>
            </a:r>
          </a:p>
        </p:txBody>
      </p:sp>
      <p:pic>
        <p:nvPicPr>
          <p:cNvPr id="4" name="Kép 3" descr="Welcome-Glitters-6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36826" y="1653736"/>
            <a:ext cx="4019550" cy="1314450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2771800" y="2835004"/>
            <a:ext cx="56886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>
                <a:solidFill>
                  <a:prstClr val="white">
                    <a:lumMod val="50000"/>
                  </a:prstClr>
                </a:solidFill>
              </a:rPr>
              <a:t>ZOLTAN ASZALOS</a:t>
            </a:r>
          </a:p>
          <a:p>
            <a:r>
              <a:rPr lang="it-IT" i="1" dirty="0" smtClean="0">
                <a:solidFill>
                  <a:prstClr val="white">
                    <a:lumMod val="50000"/>
                  </a:prstClr>
                </a:solidFill>
              </a:rPr>
              <a:t>WP4 Leader</a:t>
            </a:r>
            <a:endParaRPr lang="hu-HU" i="1" dirty="0" smtClean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EDIT EKE</a:t>
            </a: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WP4 Scientific Leader</a:t>
            </a:r>
          </a:p>
          <a:p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ZOLTAN </a:t>
            </a:r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CSERHATI</a:t>
            </a:r>
            <a:r>
              <a:rPr lang="en-US" b="1" i="1" dirty="0" smtClean="0">
                <a:solidFill>
                  <a:prstClr val="white">
                    <a:lumMod val="50000"/>
                  </a:prstClr>
                </a:solidFill>
              </a:rPr>
              <a:t>,</a:t>
            </a:r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RÉKA </a:t>
            </a:r>
            <a:r>
              <a:rPr lang="sk-SK" b="1" i="1" dirty="0" smtClean="0">
                <a:solidFill>
                  <a:prstClr val="white">
                    <a:lumMod val="50000"/>
                  </a:prstClr>
                </a:solidFill>
              </a:rPr>
              <a:t>KOVÁCS</a:t>
            </a:r>
            <a:endParaRPr lang="en-US" b="1" i="1" dirty="0" smtClean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en-US" i="1" dirty="0" smtClean="0">
                <a:solidFill>
                  <a:prstClr val="white">
                    <a:lumMod val="50000"/>
                  </a:prstClr>
                </a:solidFill>
              </a:rPr>
              <a:t>ESZTER KOVACS, EDMOND GIRASEK, ANDRAS WEBER</a:t>
            </a:r>
            <a:endParaRPr lang="sk-SK" i="1" dirty="0" smtClean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WP4 Experts</a:t>
            </a:r>
          </a:p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Health Services Management Training Centre / </a:t>
            </a:r>
            <a:r>
              <a:rPr lang="en-US" dirty="0" err="1" smtClean="0">
                <a:solidFill>
                  <a:prstClr val="white">
                    <a:lumMod val="50000"/>
                  </a:prstClr>
                </a:solidFill>
              </a:rPr>
              <a:t>Semmelweis</a:t>
            </a: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 University</a:t>
            </a:r>
            <a:endParaRPr lang="sk-SK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1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75533" y="260648"/>
            <a:ext cx="2155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WP4 Timeline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67544" y="1196752"/>
            <a:ext cx="8424936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Brussels Kick-off - 12</a:t>
            </a:r>
            <a:r>
              <a:rPr lang="en-GB" sz="2400" baseline="300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</a:t>
            </a: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April 2013</a:t>
            </a:r>
          </a:p>
          <a:p>
            <a:pPr>
              <a:spcBef>
                <a:spcPct val="50000"/>
              </a:spcBef>
            </a:pP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Budapest Workshop </a:t>
            </a:r>
            <a:r>
              <a:rPr lang="en-US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- </a:t>
            </a: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13/14  June 2013</a:t>
            </a:r>
          </a:p>
          <a:p>
            <a:pPr>
              <a:spcBef>
                <a:spcPct val="50000"/>
              </a:spcBef>
            </a:pP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Bratislava Workshop - 30 Jan 2014</a:t>
            </a:r>
          </a:p>
          <a:p>
            <a:pPr>
              <a:spcBef>
                <a:spcPct val="50000"/>
              </a:spcBef>
            </a:pPr>
            <a:r>
              <a:rPr lang="en-GB" sz="24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Utrecht Workshop - 6/7 March 2014</a:t>
            </a:r>
          </a:p>
          <a:p>
            <a:pPr>
              <a:spcBef>
                <a:spcPct val="50000"/>
              </a:spcBef>
            </a:pPr>
            <a:r>
              <a:rPr lang="en-GB" sz="36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rgbClr val="FF0000"/>
                </a:solidFill>
                <a:latin typeface="Stencil" pitchFamily="82" charset="0"/>
              </a:rPr>
              <a:t>Rome Workshop - 3 December 2014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"Defeated distance and limitless steps" - HWF mobility and HWF planning WS</a:t>
            </a:r>
          </a:p>
          <a:p>
            <a:pPr>
              <a:spcBef>
                <a:spcPct val="50000"/>
              </a:spcBef>
            </a:pPr>
            <a:endParaRPr lang="en-GB" sz="3600" dirty="0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CAFC28"/>
              </a:solidFill>
              <a:latin typeface="Trebuchet MS" pitchFamily="34" charset="0"/>
            </a:endParaRPr>
          </a:p>
        </p:txBody>
      </p:sp>
      <p:pic>
        <p:nvPicPr>
          <p:cNvPr id="6148" name="Picture 4" descr="http://www.destination360.com/europe/italy/images/s/italy-rome-colosse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790221"/>
            <a:ext cx="2584723" cy="20677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75533" y="260648"/>
            <a:ext cx="2246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WP4 Activities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55576" y="908720"/>
          <a:ext cx="712879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75533" y="260648"/>
            <a:ext cx="4317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WP4 Rome workshop Agenda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18" y="764704"/>
            <a:ext cx="8582530" cy="610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2805</TotalTime>
  <Words>168</Words>
  <Application>Microsoft Office PowerPoint</Application>
  <PresentationFormat>Diavetítés a képernyőre (4:3 oldalarány)</PresentationFormat>
  <Paragraphs>46</Paragraphs>
  <Slides>4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4</vt:i4>
      </vt:variant>
    </vt:vector>
  </HeadingPairs>
  <TitlesOfParts>
    <vt:vector size="6" baseType="lpstr">
      <vt:lpstr>Custom Design</vt:lpstr>
      <vt:lpstr>Default Theme</vt:lpstr>
      <vt:lpstr>1. dia</vt:lpstr>
      <vt:lpstr>2. dia</vt:lpstr>
      <vt:lpstr>3. dia</vt:lpstr>
      <vt:lpstr>4. dia</vt:lpstr>
    </vt:vector>
  </TitlesOfParts>
  <Company>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Kovács Eszter</dc:creator>
  <cp:lastModifiedBy>zoli</cp:lastModifiedBy>
  <cp:revision>16</cp:revision>
  <dcterms:created xsi:type="dcterms:W3CDTF">2014-11-30T16:44:17Z</dcterms:created>
  <dcterms:modified xsi:type="dcterms:W3CDTF">2014-12-02T17:52:48Z</dcterms:modified>
</cp:coreProperties>
</file>